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54" r:id="rId2"/>
    <p:sldId id="356" r:id="rId3"/>
    <p:sldId id="358" r:id="rId4"/>
    <p:sldId id="361" r:id="rId5"/>
    <p:sldId id="1040" r:id="rId6"/>
    <p:sldId id="1041" r:id="rId7"/>
    <p:sldId id="784" r:id="rId8"/>
    <p:sldId id="1044" r:id="rId9"/>
    <p:sldId id="362" r:id="rId10"/>
    <p:sldId id="696" r:id="rId11"/>
    <p:sldId id="786" r:id="rId12"/>
    <p:sldId id="787" r:id="rId13"/>
    <p:sldId id="788" r:id="rId14"/>
    <p:sldId id="789" r:id="rId15"/>
    <p:sldId id="697" r:id="rId16"/>
    <p:sldId id="1042" r:id="rId17"/>
    <p:sldId id="700" r:id="rId18"/>
    <p:sldId id="1036" r:id="rId19"/>
    <p:sldId id="703" r:id="rId20"/>
    <p:sldId id="1033" r:id="rId21"/>
    <p:sldId id="1039" r:id="rId22"/>
    <p:sldId id="1038" r:id="rId23"/>
    <p:sldId id="363" r:id="rId24"/>
    <p:sldId id="792" r:id="rId25"/>
    <p:sldId id="1045" r:id="rId26"/>
    <p:sldId id="793" r:id="rId27"/>
    <p:sldId id="706" r:id="rId28"/>
    <p:sldId id="707" r:id="rId29"/>
    <p:sldId id="364" r:id="rId30"/>
    <p:sldId id="709" r:id="rId31"/>
    <p:sldId id="714" r:id="rId32"/>
    <p:sldId id="710" r:id="rId33"/>
    <p:sldId id="1046"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009999"/>
    <a:srgbClr val="CC00FF"/>
    <a:srgbClr val="9900FF"/>
    <a:srgbClr val="6600FF"/>
    <a:srgbClr val="6600CC"/>
    <a:srgbClr val="FF9900"/>
    <a:srgbClr val="000099"/>
    <a:srgbClr val="0000CC"/>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4454" autoAdjust="0"/>
  </p:normalViewPr>
  <p:slideViewPr>
    <p:cSldViewPr>
      <p:cViewPr varScale="1">
        <p:scale>
          <a:sx n="94" d="100"/>
          <a:sy n="94" d="100"/>
        </p:scale>
        <p:origin x="2784" y="102"/>
      </p:cViewPr>
      <p:guideLst>
        <p:guide orient="horz" pos="2160"/>
        <p:guide pos="2880"/>
      </p:guideLst>
    </p:cSldViewPr>
  </p:slideViewPr>
  <p:outlineViewPr>
    <p:cViewPr>
      <p:scale>
        <a:sx n="33" d="100"/>
        <a:sy n="33" d="100"/>
      </p:scale>
      <p:origin x="0" y="141348"/>
    </p:cViewPr>
  </p:outlineViewPr>
  <p:notesTextViewPr>
    <p:cViewPr>
      <p:scale>
        <a:sx n="3" d="2"/>
        <a:sy n="3" d="2"/>
      </p:scale>
      <p:origin x="0" y="0"/>
    </p:cViewPr>
  </p:notesTextViewPr>
  <p:sorterViewPr>
    <p:cViewPr>
      <p:scale>
        <a:sx n="100" d="100"/>
        <a:sy n="100" d="100"/>
      </p:scale>
      <p:origin x="0" y="720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8EB6D6B-9C86-499A-A636-38829A5F60B2}" type="datetimeFigureOut">
              <a:rPr lang="en-US" smtClean="0"/>
              <a:t>2/21/2018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CF41C25-7A1F-47FB-B705-003A328B9163}" type="slidenum">
              <a:rPr lang="en-US" smtClean="0"/>
              <a:t>‹#›</a:t>
            </a:fld>
            <a:endParaRPr lang="en-US"/>
          </a:p>
        </p:txBody>
      </p:sp>
    </p:spTree>
    <p:extLst>
      <p:ext uri="{BB962C8B-B14F-4D97-AF65-F5344CB8AC3E}">
        <p14:creationId xmlns:p14="http://schemas.microsoft.com/office/powerpoint/2010/main" val="4252309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a:t>
            </a:fld>
            <a:endParaRPr lang="en-US"/>
          </a:p>
        </p:txBody>
      </p:sp>
    </p:spTree>
    <p:extLst>
      <p:ext uri="{BB962C8B-B14F-4D97-AF65-F5344CB8AC3E}">
        <p14:creationId xmlns:p14="http://schemas.microsoft.com/office/powerpoint/2010/main" val="3354119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2</a:t>
            </a:fld>
            <a:endParaRPr lang="en-US"/>
          </a:p>
        </p:txBody>
      </p:sp>
    </p:spTree>
    <p:extLst>
      <p:ext uri="{BB962C8B-B14F-4D97-AF65-F5344CB8AC3E}">
        <p14:creationId xmlns:p14="http://schemas.microsoft.com/office/powerpoint/2010/main" val="1184691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3</a:t>
            </a:fld>
            <a:endParaRPr lang="en-US"/>
          </a:p>
        </p:txBody>
      </p:sp>
    </p:spTree>
    <p:extLst>
      <p:ext uri="{BB962C8B-B14F-4D97-AF65-F5344CB8AC3E}">
        <p14:creationId xmlns:p14="http://schemas.microsoft.com/office/powerpoint/2010/main" val="449825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4</a:t>
            </a:fld>
            <a:endParaRPr lang="en-US"/>
          </a:p>
        </p:txBody>
      </p:sp>
    </p:spTree>
    <p:extLst>
      <p:ext uri="{BB962C8B-B14F-4D97-AF65-F5344CB8AC3E}">
        <p14:creationId xmlns:p14="http://schemas.microsoft.com/office/powerpoint/2010/main" val="1429576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5</a:t>
            </a:fld>
            <a:endParaRPr lang="en-US"/>
          </a:p>
        </p:txBody>
      </p:sp>
    </p:spTree>
    <p:extLst>
      <p:ext uri="{BB962C8B-B14F-4D97-AF65-F5344CB8AC3E}">
        <p14:creationId xmlns:p14="http://schemas.microsoft.com/office/powerpoint/2010/main" val="2290184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6</a:t>
            </a:fld>
            <a:endParaRPr lang="en-US"/>
          </a:p>
        </p:txBody>
      </p:sp>
    </p:spTree>
    <p:extLst>
      <p:ext uri="{BB962C8B-B14F-4D97-AF65-F5344CB8AC3E}">
        <p14:creationId xmlns:p14="http://schemas.microsoft.com/office/powerpoint/2010/main" val="1537528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7</a:t>
            </a:fld>
            <a:endParaRPr lang="en-US"/>
          </a:p>
        </p:txBody>
      </p:sp>
    </p:spTree>
    <p:extLst>
      <p:ext uri="{BB962C8B-B14F-4D97-AF65-F5344CB8AC3E}">
        <p14:creationId xmlns:p14="http://schemas.microsoft.com/office/powerpoint/2010/main" val="1339494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8</a:t>
            </a:fld>
            <a:endParaRPr lang="en-US"/>
          </a:p>
        </p:txBody>
      </p:sp>
    </p:spTree>
    <p:extLst>
      <p:ext uri="{BB962C8B-B14F-4D97-AF65-F5344CB8AC3E}">
        <p14:creationId xmlns:p14="http://schemas.microsoft.com/office/powerpoint/2010/main" val="378840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9</a:t>
            </a:fld>
            <a:endParaRPr lang="en-US"/>
          </a:p>
        </p:txBody>
      </p:sp>
    </p:spTree>
    <p:extLst>
      <p:ext uri="{BB962C8B-B14F-4D97-AF65-F5344CB8AC3E}">
        <p14:creationId xmlns:p14="http://schemas.microsoft.com/office/powerpoint/2010/main" val="339780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10</a:t>
            </a:fld>
            <a:endParaRPr lang="en-US"/>
          </a:p>
        </p:txBody>
      </p:sp>
    </p:spTree>
    <p:extLst>
      <p:ext uri="{BB962C8B-B14F-4D97-AF65-F5344CB8AC3E}">
        <p14:creationId xmlns:p14="http://schemas.microsoft.com/office/powerpoint/2010/main" val="3004000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11</a:t>
            </a:fld>
            <a:endParaRPr lang="en-US"/>
          </a:p>
        </p:txBody>
      </p:sp>
    </p:spTree>
    <p:extLst>
      <p:ext uri="{BB962C8B-B14F-4D97-AF65-F5344CB8AC3E}">
        <p14:creationId xmlns:p14="http://schemas.microsoft.com/office/powerpoint/2010/main" val="1135109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12</a:t>
            </a:fld>
            <a:endParaRPr lang="en-US"/>
          </a:p>
        </p:txBody>
      </p:sp>
    </p:spTree>
    <p:extLst>
      <p:ext uri="{BB962C8B-B14F-4D97-AF65-F5344CB8AC3E}">
        <p14:creationId xmlns:p14="http://schemas.microsoft.com/office/powerpoint/2010/main" val="3004000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13</a:t>
            </a:fld>
            <a:endParaRPr lang="en-US"/>
          </a:p>
        </p:txBody>
      </p:sp>
    </p:spTree>
    <p:extLst>
      <p:ext uri="{BB962C8B-B14F-4D97-AF65-F5344CB8AC3E}">
        <p14:creationId xmlns:p14="http://schemas.microsoft.com/office/powerpoint/2010/main" val="3004000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14</a:t>
            </a:fld>
            <a:endParaRPr lang="en-US"/>
          </a:p>
        </p:txBody>
      </p:sp>
    </p:spTree>
    <p:extLst>
      <p:ext uri="{BB962C8B-B14F-4D97-AF65-F5344CB8AC3E}">
        <p14:creationId xmlns:p14="http://schemas.microsoft.com/office/powerpoint/2010/main" val="3004000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15</a:t>
            </a:fld>
            <a:endParaRPr lang="en-US"/>
          </a:p>
        </p:txBody>
      </p:sp>
    </p:spTree>
    <p:extLst>
      <p:ext uri="{BB962C8B-B14F-4D97-AF65-F5344CB8AC3E}">
        <p14:creationId xmlns:p14="http://schemas.microsoft.com/office/powerpoint/2010/main" val="848353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9863" indent="-169863">
              <a:buFontTx/>
              <a:buChar char="•"/>
            </a:pPr>
            <a:endParaRPr lang="en-US" altLang="en-US" dirty="0" smtClean="0">
              <a:latin typeface="Arial" panose="020B0604020202020204" pitchFamily="34" charset="0"/>
              <a:cs typeface="Arial" panose="020B0604020202020204" pitchFamily="34" charset="0"/>
            </a:endParaRP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39775" indent="-284163">
              <a:spcBef>
                <a:spcPct val="30000"/>
              </a:spcBef>
              <a:defRPr sz="1200">
                <a:solidFill>
                  <a:schemeClr val="tx1"/>
                </a:solidFill>
                <a:latin typeface="Arial" panose="020B0604020202020204" pitchFamily="34" charset="0"/>
                <a:cs typeface="Arial" panose="020B0604020202020204" pitchFamily="34" charset="0"/>
              </a:defRPr>
            </a:lvl2pPr>
            <a:lvl3pPr marL="1139825" indent="-227013">
              <a:spcBef>
                <a:spcPct val="30000"/>
              </a:spcBef>
              <a:defRPr sz="1200">
                <a:solidFill>
                  <a:schemeClr val="tx1"/>
                </a:solidFill>
                <a:latin typeface="Arial" panose="020B0604020202020204" pitchFamily="34" charset="0"/>
                <a:cs typeface="Arial" panose="020B0604020202020204" pitchFamily="34" charset="0"/>
              </a:defRPr>
            </a:lvl3pPr>
            <a:lvl4pPr marL="1595438" indent="-227013">
              <a:spcBef>
                <a:spcPct val="30000"/>
              </a:spcBef>
              <a:defRPr sz="1200">
                <a:solidFill>
                  <a:schemeClr val="tx1"/>
                </a:solidFill>
                <a:latin typeface="Arial" panose="020B0604020202020204" pitchFamily="34" charset="0"/>
                <a:cs typeface="Arial" panose="020B0604020202020204" pitchFamily="34" charset="0"/>
              </a:defRPr>
            </a:lvl4pPr>
            <a:lvl5pPr marL="2051050" indent="-227013">
              <a:spcBef>
                <a:spcPct val="30000"/>
              </a:spcBef>
              <a:defRPr sz="1200">
                <a:solidFill>
                  <a:schemeClr val="tx1"/>
                </a:solidFill>
                <a:latin typeface="Arial" panose="020B0604020202020204" pitchFamily="34" charset="0"/>
                <a:cs typeface="Arial" panose="020B0604020202020204" pitchFamily="34" charset="0"/>
              </a:defRPr>
            </a:lvl5pPr>
            <a:lvl6pPr marL="2508250"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65450"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2650"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79850" indent="-22701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CC20552-89CF-425D-A281-1EADE7DC560E}" type="slidenum">
              <a:rPr lang="en-US" altLang="en-US"/>
              <a:pPr>
                <a:spcBef>
                  <a:spcPct val="0"/>
                </a:spcBef>
              </a:pPr>
              <a:t>16</a:t>
            </a:fld>
            <a:endParaRPr lang="en-US" altLang="en-US"/>
          </a:p>
        </p:txBody>
      </p:sp>
    </p:spTree>
    <p:extLst>
      <p:ext uri="{BB962C8B-B14F-4D97-AF65-F5344CB8AC3E}">
        <p14:creationId xmlns:p14="http://schemas.microsoft.com/office/powerpoint/2010/main" val="3916746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17</a:t>
            </a:fld>
            <a:endParaRPr lang="en-US"/>
          </a:p>
        </p:txBody>
      </p:sp>
    </p:spTree>
    <p:extLst>
      <p:ext uri="{BB962C8B-B14F-4D97-AF65-F5344CB8AC3E}">
        <p14:creationId xmlns:p14="http://schemas.microsoft.com/office/powerpoint/2010/main" val="3776949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18</a:t>
            </a:fld>
            <a:endParaRPr lang="en-US"/>
          </a:p>
        </p:txBody>
      </p:sp>
    </p:spTree>
    <p:extLst>
      <p:ext uri="{BB962C8B-B14F-4D97-AF65-F5344CB8AC3E}">
        <p14:creationId xmlns:p14="http://schemas.microsoft.com/office/powerpoint/2010/main" val="38558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19</a:t>
            </a:fld>
            <a:endParaRPr lang="en-US"/>
          </a:p>
        </p:txBody>
      </p:sp>
    </p:spTree>
    <p:extLst>
      <p:ext uri="{BB962C8B-B14F-4D97-AF65-F5344CB8AC3E}">
        <p14:creationId xmlns:p14="http://schemas.microsoft.com/office/powerpoint/2010/main" val="1457171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20</a:t>
            </a:fld>
            <a:endParaRPr lang="en-US"/>
          </a:p>
        </p:txBody>
      </p:sp>
    </p:spTree>
    <p:extLst>
      <p:ext uri="{BB962C8B-B14F-4D97-AF65-F5344CB8AC3E}">
        <p14:creationId xmlns:p14="http://schemas.microsoft.com/office/powerpoint/2010/main" val="1363587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0251" indent="-170251">
              <a:buFontTx/>
              <a:buChar char="•"/>
            </a:pPr>
            <a:r>
              <a:rPr lang="en-US" altLang="en-US" smtClean="0"/>
              <a:t>System or architecture</a:t>
            </a:r>
          </a:p>
          <a:p>
            <a:pPr marL="170251" indent="-170251">
              <a:buFontTx/>
              <a:buChar char="•"/>
            </a:pPr>
            <a:r>
              <a:rPr lang="en-US" altLang="en-US" smtClean="0"/>
              <a:t>Attaching database to the Internet</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1468" indent="-284814">
              <a:spcBef>
                <a:spcPct val="30000"/>
              </a:spcBef>
              <a:defRPr sz="1200">
                <a:solidFill>
                  <a:schemeClr val="tx1"/>
                </a:solidFill>
                <a:latin typeface="Arial" charset="0"/>
                <a:cs typeface="Arial" charset="0"/>
              </a:defRPr>
            </a:lvl2pPr>
            <a:lvl3pPr marL="1142434" indent="-227533">
              <a:spcBef>
                <a:spcPct val="30000"/>
              </a:spcBef>
              <a:defRPr sz="1200">
                <a:solidFill>
                  <a:schemeClr val="tx1"/>
                </a:solidFill>
                <a:latin typeface="Arial" charset="0"/>
                <a:cs typeface="Arial" charset="0"/>
              </a:defRPr>
            </a:lvl3pPr>
            <a:lvl4pPr marL="1599089" indent="-227533">
              <a:spcBef>
                <a:spcPct val="30000"/>
              </a:spcBef>
              <a:defRPr sz="1200">
                <a:solidFill>
                  <a:schemeClr val="tx1"/>
                </a:solidFill>
                <a:latin typeface="Arial" charset="0"/>
                <a:cs typeface="Arial" charset="0"/>
              </a:defRPr>
            </a:lvl4pPr>
            <a:lvl5pPr marL="2055744" indent="-227533">
              <a:spcBef>
                <a:spcPct val="30000"/>
              </a:spcBef>
              <a:defRPr sz="1200">
                <a:solidFill>
                  <a:schemeClr val="tx1"/>
                </a:solidFill>
                <a:latin typeface="Arial" charset="0"/>
                <a:cs typeface="Arial" charset="0"/>
              </a:defRPr>
            </a:lvl5pPr>
            <a:lvl6pPr marL="2513990" indent="-227533" eaLnBrk="0" fontAlgn="base" hangingPunct="0">
              <a:spcBef>
                <a:spcPct val="30000"/>
              </a:spcBef>
              <a:spcAft>
                <a:spcPct val="0"/>
              </a:spcAft>
              <a:defRPr sz="1200">
                <a:solidFill>
                  <a:schemeClr val="tx1"/>
                </a:solidFill>
                <a:latin typeface="Arial" charset="0"/>
                <a:cs typeface="Arial" charset="0"/>
              </a:defRPr>
            </a:lvl6pPr>
            <a:lvl7pPr marL="2972237" indent="-227533" eaLnBrk="0" fontAlgn="base" hangingPunct="0">
              <a:spcBef>
                <a:spcPct val="30000"/>
              </a:spcBef>
              <a:spcAft>
                <a:spcPct val="0"/>
              </a:spcAft>
              <a:defRPr sz="1200">
                <a:solidFill>
                  <a:schemeClr val="tx1"/>
                </a:solidFill>
                <a:latin typeface="Arial" charset="0"/>
                <a:cs typeface="Arial" charset="0"/>
              </a:defRPr>
            </a:lvl7pPr>
            <a:lvl8pPr marL="3430483" indent="-227533" eaLnBrk="0" fontAlgn="base" hangingPunct="0">
              <a:spcBef>
                <a:spcPct val="30000"/>
              </a:spcBef>
              <a:spcAft>
                <a:spcPct val="0"/>
              </a:spcAft>
              <a:defRPr sz="1200">
                <a:solidFill>
                  <a:schemeClr val="tx1"/>
                </a:solidFill>
                <a:latin typeface="Arial" charset="0"/>
                <a:cs typeface="Arial" charset="0"/>
              </a:defRPr>
            </a:lvl8pPr>
            <a:lvl9pPr marL="3888728" indent="-227533"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2B3A33D1-3589-4BE1-B762-49A53327F569}" type="slidenum">
              <a:rPr lang="en-US" altLang="en-US" smtClean="0"/>
              <a:pPr>
                <a:spcBef>
                  <a:spcPct val="0"/>
                </a:spcBef>
              </a:pPr>
              <a:t>21</a:t>
            </a:fld>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22</a:t>
            </a:fld>
            <a:endParaRPr lang="en-US"/>
          </a:p>
        </p:txBody>
      </p:sp>
    </p:spTree>
    <p:extLst>
      <p:ext uri="{BB962C8B-B14F-4D97-AF65-F5344CB8AC3E}">
        <p14:creationId xmlns:p14="http://schemas.microsoft.com/office/powerpoint/2010/main" val="2695817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23</a:t>
            </a:fld>
            <a:endParaRPr lang="en-US"/>
          </a:p>
        </p:txBody>
      </p:sp>
    </p:spTree>
    <p:extLst>
      <p:ext uri="{BB962C8B-B14F-4D97-AF65-F5344CB8AC3E}">
        <p14:creationId xmlns:p14="http://schemas.microsoft.com/office/powerpoint/2010/main" val="5936817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24</a:t>
            </a:fld>
            <a:endParaRPr lang="en-US"/>
          </a:p>
        </p:txBody>
      </p:sp>
    </p:spTree>
    <p:extLst>
      <p:ext uri="{BB962C8B-B14F-4D97-AF65-F5344CB8AC3E}">
        <p14:creationId xmlns:p14="http://schemas.microsoft.com/office/powerpoint/2010/main" val="3185449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25</a:t>
            </a:fld>
            <a:endParaRPr lang="en-US"/>
          </a:p>
        </p:txBody>
      </p:sp>
    </p:spTree>
    <p:extLst>
      <p:ext uri="{BB962C8B-B14F-4D97-AF65-F5344CB8AC3E}">
        <p14:creationId xmlns:p14="http://schemas.microsoft.com/office/powerpoint/2010/main" val="991139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26</a:t>
            </a:fld>
            <a:endParaRPr lang="en-US"/>
          </a:p>
        </p:txBody>
      </p:sp>
    </p:spTree>
    <p:extLst>
      <p:ext uri="{BB962C8B-B14F-4D97-AF65-F5344CB8AC3E}">
        <p14:creationId xmlns:p14="http://schemas.microsoft.com/office/powerpoint/2010/main" val="4179553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1"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27</a:t>
            </a:fld>
            <a:endParaRPr lang="en-US"/>
          </a:p>
        </p:txBody>
      </p:sp>
    </p:spTree>
    <p:extLst>
      <p:ext uri="{BB962C8B-B14F-4D97-AF65-F5344CB8AC3E}">
        <p14:creationId xmlns:p14="http://schemas.microsoft.com/office/powerpoint/2010/main" val="30989908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28</a:t>
            </a:fld>
            <a:endParaRPr lang="en-US"/>
          </a:p>
        </p:txBody>
      </p:sp>
    </p:spTree>
    <p:extLst>
      <p:ext uri="{BB962C8B-B14F-4D97-AF65-F5344CB8AC3E}">
        <p14:creationId xmlns:p14="http://schemas.microsoft.com/office/powerpoint/2010/main" val="32680129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29</a:t>
            </a:fld>
            <a:endParaRPr lang="en-US"/>
          </a:p>
        </p:txBody>
      </p:sp>
    </p:spTree>
    <p:extLst>
      <p:ext uri="{BB962C8B-B14F-4D97-AF65-F5344CB8AC3E}">
        <p14:creationId xmlns:p14="http://schemas.microsoft.com/office/powerpoint/2010/main" val="38202586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30</a:t>
            </a:fld>
            <a:endParaRPr lang="en-US"/>
          </a:p>
        </p:txBody>
      </p:sp>
    </p:spTree>
    <p:extLst>
      <p:ext uri="{BB962C8B-B14F-4D97-AF65-F5344CB8AC3E}">
        <p14:creationId xmlns:p14="http://schemas.microsoft.com/office/powerpoint/2010/main" val="3293415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31</a:t>
            </a:fld>
            <a:endParaRPr lang="en-US"/>
          </a:p>
        </p:txBody>
      </p:sp>
    </p:spTree>
    <p:extLst>
      <p:ext uri="{BB962C8B-B14F-4D97-AF65-F5344CB8AC3E}">
        <p14:creationId xmlns:p14="http://schemas.microsoft.com/office/powerpoint/2010/main" val="39856833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32</a:t>
            </a:fld>
            <a:endParaRPr lang="en-US"/>
          </a:p>
        </p:txBody>
      </p:sp>
    </p:spTree>
    <p:extLst>
      <p:ext uri="{BB962C8B-B14F-4D97-AF65-F5344CB8AC3E}">
        <p14:creationId xmlns:p14="http://schemas.microsoft.com/office/powerpoint/2010/main" val="1889312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33</a:t>
            </a:fld>
            <a:endParaRPr lang="en-US"/>
          </a:p>
        </p:txBody>
      </p:sp>
    </p:spTree>
    <p:extLst>
      <p:ext uri="{BB962C8B-B14F-4D97-AF65-F5344CB8AC3E}">
        <p14:creationId xmlns:p14="http://schemas.microsoft.com/office/powerpoint/2010/main" val="2054754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8" name="Rectangle 7"/>
          <p:cNvSpPr/>
          <p:nvPr userDrawn="1"/>
        </p:nvSpPr>
        <p:spPr>
          <a:xfrm>
            <a:off x="-4762" y="1478378"/>
            <a:ext cx="9154254" cy="5387145"/>
          </a:xfrm>
          <a:custGeom>
            <a:avLst/>
            <a:gdLst>
              <a:gd name="connsiteX0" fmla="*/ 0 w 9159175"/>
              <a:gd name="connsiteY0" fmla="*/ 0 h 6841524"/>
              <a:gd name="connsiteX1" fmla="*/ 9159175 w 9159175"/>
              <a:gd name="connsiteY1" fmla="*/ 0 h 6841524"/>
              <a:gd name="connsiteX2" fmla="*/ 9159175 w 9159175"/>
              <a:gd name="connsiteY2" fmla="*/ 6841524 h 6841524"/>
              <a:gd name="connsiteX3" fmla="*/ 0 w 9159175"/>
              <a:gd name="connsiteY3" fmla="*/ 6841524 h 6841524"/>
              <a:gd name="connsiteX4" fmla="*/ 0 w 9159175"/>
              <a:gd name="connsiteY4" fmla="*/ 0 h 6841524"/>
              <a:gd name="connsiteX0" fmla="*/ 0 w 9207301"/>
              <a:gd name="connsiteY0" fmla="*/ 3140242 h 6841524"/>
              <a:gd name="connsiteX1" fmla="*/ 9207301 w 9207301"/>
              <a:gd name="connsiteY1" fmla="*/ 0 h 6841524"/>
              <a:gd name="connsiteX2" fmla="*/ 9207301 w 9207301"/>
              <a:gd name="connsiteY2" fmla="*/ 6841524 h 6841524"/>
              <a:gd name="connsiteX3" fmla="*/ 48126 w 9207301"/>
              <a:gd name="connsiteY3" fmla="*/ 6841524 h 6841524"/>
              <a:gd name="connsiteX4" fmla="*/ 0 w 9207301"/>
              <a:gd name="connsiteY4" fmla="*/ 3140242 h 6841524"/>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140297 h 3841579"/>
              <a:gd name="connsiteX1" fmla="*/ 3985595 w 9219332"/>
              <a:gd name="connsiteY1" fmla="*/ 790002 h 3841579"/>
              <a:gd name="connsiteX2" fmla="*/ 9219332 w 9219332"/>
              <a:gd name="connsiteY2" fmla="*/ 922350 h 3841579"/>
              <a:gd name="connsiteX3" fmla="*/ 9207301 w 9219332"/>
              <a:gd name="connsiteY3" fmla="*/ 3841579 h 3841579"/>
              <a:gd name="connsiteX4" fmla="*/ 48126 w 9219332"/>
              <a:gd name="connsiteY4" fmla="*/ 3841579 h 3841579"/>
              <a:gd name="connsiteX5" fmla="*/ 0 w 9219332"/>
              <a:gd name="connsiteY5" fmla="*/ 140297 h 3841579"/>
              <a:gd name="connsiteX0" fmla="*/ 0 w 9219332"/>
              <a:gd name="connsiteY0" fmla="*/ 1454745 h 5156027"/>
              <a:gd name="connsiteX1" fmla="*/ 2662121 w 9219332"/>
              <a:gd name="connsiteY1" fmla="*/ 10956 h 5156027"/>
              <a:gd name="connsiteX2" fmla="*/ 9219332 w 9219332"/>
              <a:gd name="connsiteY2" fmla="*/ 2236798 h 5156027"/>
              <a:gd name="connsiteX3" fmla="*/ 9207301 w 9219332"/>
              <a:gd name="connsiteY3" fmla="*/ 5156027 h 5156027"/>
              <a:gd name="connsiteX4" fmla="*/ 48126 w 9219332"/>
              <a:gd name="connsiteY4" fmla="*/ 5156027 h 5156027"/>
              <a:gd name="connsiteX5" fmla="*/ 0 w 9219332"/>
              <a:gd name="connsiteY5" fmla="*/ 1454745 h 5156027"/>
              <a:gd name="connsiteX0" fmla="*/ 0 w 9219332"/>
              <a:gd name="connsiteY0" fmla="*/ 1443789 h 5145071"/>
              <a:gd name="connsiteX1" fmla="*/ 2662121 w 9219332"/>
              <a:gd name="connsiteY1" fmla="*/ 0 h 5145071"/>
              <a:gd name="connsiteX2" fmla="*/ 9219332 w 9219332"/>
              <a:gd name="connsiteY2" fmla="*/ 2225842 h 5145071"/>
              <a:gd name="connsiteX3" fmla="*/ 9207301 w 9219332"/>
              <a:gd name="connsiteY3" fmla="*/ 5145071 h 5145071"/>
              <a:gd name="connsiteX4" fmla="*/ 48126 w 9219332"/>
              <a:gd name="connsiteY4" fmla="*/ 5145071 h 5145071"/>
              <a:gd name="connsiteX5" fmla="*/ 0 w 9219332"/>
              <a:gd name="connsiteY5" fmla="*/ 1443789 h 5145071"/>
              <a:gd name="connsiteX0" fmla="*/ 0 w 9219332"/>
              <a:gd name="connsiteY0" fmla="*/ 1449612 h 5150894"/>
              <a:gd name="connsiteX1" fmla="*/ 2662121 w 9219332"/>
              <a:gd name="connsiteY1" fmla="*/ 5823 h 5150894"/>
              <a:gd name="connsiteX2" fmla="*/ 9219332 w 9219332"/>
              <a:gd name="connsiteY2" fmla="*/ 2231665 h 5150894"/>
              <a:gd name="connsiteX3" fmla="*/ 9207301 w 9219332"/>
              <a:gd name="connsiteY3" fmla="*/ 5150894 h 5150894"/>
              <a:gd name="connsiteX4" fmla="*/ 48126 w 9219332"/>
              <a:gd name="connsiteY4" fmla="*/ 5150894 h 5150894"/>
              <a:gd name="connsiteX5" fmla="*/ 0 w 9219332"/>
              <a:gd name="connsiteY5" fmla="*/ 1449612 h 5150894"/>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72999 h 5174281"/>
              <a:gd name="connsiteX1" fmla="*/ 2613995 w 9219332"/>
              <a:gd name="connsiteY1" fmla="*/ 5147 h 5174281"/>
              <a:gd name="connsiteX2" fmla="*/ 6223468 w 9219332"/>
              <a:gd name="connsiteY2" fmla="*/ 2026453 h 5174281"/>
              <a:gd name="connsiteX3" fmla="*/ 9219332 w 9219332"/>
              <a:gd name="connsiteY3" fmla="*/ 2255052 h 5174281"/>
              <a:gd name="connsiteX4" fmla="*/ 9207301 w 9219332"/>
              <a:gd name="connsiteY4" fmla="*/ 5174281 h 5174281"/>
              <a:gd name="connsiteX5" fmla="*/ 48126 w 9219332"/>
              <a:gd name="connsiteY5" fmla="*/ 5174281 h 5174281"/>
              <a:gd name="connsiteX6" fmla="*/ 0 w 9219332"/>
              <a:gd name="connsiteY6" fmla="*/ 1472999 h 5174281"/>
              <a:gd name="connsiteX0" fmla="*/ 0 w 9219332"/>
              <a:gd name="connsiteY0" fmla="*/ 1479523 h 5180805"/>
              <a:gd name="connsiteX1" fmla="*/ 2613995 w 9219332"/>
              <a:gd name="connsiteY1" fmla="*/ 11671 h 5180805"/>
              <a:gd name="connsiteX2" fmla="*/ 6223468 w 9219332"/>
              <a:gd name="connsiteY2" fmla="*/ 2032977 h 5180805"/>
              <a:gd name="connsiteX3" fmla="*/ 9219332 w 9219332"/>
              <a:gd name="connsiteY3" fmla="*/ 2261576 h 5180805"/>
              <a:gd name="connsiteX4" fmla="*/ 9207301 w 9219332"/>
              <a:gd name="connsiteY4" fmla="*/ 5180805 h 5180805"/>
              <a:gd name="connsiteX5" fmla="*/ 48126 w 9219332"/>
              <a:gd name="connsiteY5" fmla="*/ 5180805 h 5180805"/>
              <a:gd name="connsiteX6" fmla="*/ 0 w 9219332"/>
              <a:gd name="connsiteY6" fmla="*/ 1479523 h 5180805"/>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5965 h 5177247"/>
              <a:gd name="connsiteX1" fmla="*/ 2613995 w 9219332"/>
              <a:gd name="connsiteY1" fmla="*/ 8113 h 5177247"/>
              <a:gd name="connsiteX2" fmla="*/ 6223468 w 9219332"/>
              <a:gd name="connsiteY2" fmla="*/ 2029419 h 5177247"/>
              <a:gd name="connsiteX3" fmla="*/ 9219332 w 9219332"/>
              <a:gd name="connsiteY3" fmla="*/ 2258018 h 5177247"/>
              <a:gd name="connsiteX4" fmla="*/ 9207301 w 9219332"/>
              <a:gd name="connsiteY4" fmla="*/ 5177247 h 5177247"/>
              <a:gd name="connsiteX5" fmla="*/ 48126 w 9219332"/>
              <a:gd name="connsiteY5" fmla="*/ 5177247 h 5177247"/>
              <a:gd name="connsiteX6" fmla="*/ 0 w 9219332"/>
              <a:gd name="connsiteY6" fmla="*/ 1475965 h 5177247"/>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68793 h 5170075"/>
              <a:gd name="connsiteX1" fmla="*/ 2613995 w 9219332"/>
              <a:gd name="connsiteY1" fmla="*/ 941 h 5170075"/>
              <a:gd name="connsiteX2" fmla="*/ 6223468 w 9219332"/>
              <a:gd name="connsiteY2" fmla="*/ 2022247 h 5170075"/>
              <a:gd name="connsiteX3" fmla="*/ 9219332 w 9219332"/>
              <a:gd name="connsiteY3" fmla="*/ 2178656 h 5170075"/>
              <a:gd name="connsiteX4" fmla="*/ 9207301 w 9219332"/>
              <a:gd name="connsiteY4" fmla="*/ 5170075 h 5170075"/>
              <a:gd name="connsiteX5" fmla="*/ 48126 w 9219332"/>
              <a:gd name="connsiteY5" fmla="*/ 5170075 h 5170075"/>
              <a:gd name="connsiteX6" fmla="*/ 0 w 9219332"/>
              <a:gd name="connsiteY6" fmla="*/ 1468793 h 5170075"/>
              <a:gd name="connsiteX0" fmla="*/ 0 w 9219332"/>
              <a:gd name="connsiteY0" fmla="*/ 1482160 h 5183442"/>
              <a:gd name="connsiteX1" fmla="*/ 2613995 w 9219332"/>
              <a:gd name="connsiteY1" fmla="*/ 14308 h 5183442"/>
              <a:gd name="connsiteX2" fmla="*/ 6223468 w 9219332"/>
              <a:gd name="connsiteY2" fmla="*/ 2035614 h 5183442"/>
              <a:gd name="connsiteX3" fmla="*/ 9219332 w 9219332"/>
              <a:gd name="connsiteY3" fmla="*/ 2192023 h 5183442"/>
              <a:gd name="connsiteX4" fmla="*/ 9207301 w 9219332"/>
              <a:gd name="connsiteY4" fmla="*/ 5183442 h 5183442"/>
              <a:gd name="connsiteX5" fmla="*/ 48126 w 9219332"/>
              <a:gd name="connsiteY5" fmla="*/ 5183442 h 5183442"/>
              <a:gd name="connsiteX6" fmla="*/ 0 w 9219332"/>
              <a:gd name="connsiteY6" fmla="*/ 1482160 h 5183442"/>
              <a:gd name="connsiteX0" fmla="*/ 0 w 9219332"/>
              <a:gd name="connsiteY0" fmla="*/ 1493749 h 5195031"/>
              <a:gd name="connsiteX1" fmla="*/ 2613995 w 9219332"/>
              <a:gd name="connsiteY1" fmla="*/ 25897 h 5195031"/>
              <a:gd name="connsiteX2" fmla="*/ 6223468 w 9219332"/>
              <a:gd name="connsiteY2" fmla="*/ 2047203 h 5195031"/>
              <a:gd name="connsiteX3" fmla="*/ 9219332 w 9219332"/>
              <a:gd name="connsiteY3" fmla="*/ 2203612 h 5195031"/>
              <a:gd name="connsiteX4" fmla="*/ 9207301 w 9219332"/>
              <a:gd name="connsiteY4" fmla="*/ 5195031 h 5195031"/>
              <a:gd name="connsiteX5" fmla="*/ 48126 w 9219332"/>
              <a:gd name="connsiteY5" fmla="*/ 5195031 h 5195031"/>
              <a:gd name="connsiteX6" fmla="*/ 0 w 9219332"/>
              <a:gd name="connsiteY6" fmla="*/ 1493749 h 5195031"/>
              <a:gd name="connsiteX0" fmla="*/ 0 w 9219332"/>
              <a:gd name="connsiteY0" fmla="*/ 1539121 h 5240403"/>
              <a:gd name="connsiteX1" fmla="*/ 2493679 w 9219332"/>
              <a:gd name="connsiteY1" fmla="*/ 23143 h 5240403"/>
              <a:gd name="connsiteX2" fmla="*/ 6223468 w 9219332"/>
              <a:gd name="connsiteY2" fmla="*/ 2092575 h 5240403"/>
              <a:gd name="connsiteX3" fmla="*/ 9219332 w 9219332"/>
              <a:gd name="connsiteY3" fmla="*/ 2248984 h 5240403"/>
              <a:gd name="connsiteX4" fmla="*/ 9207301 w 9219332"/>
              <a:gd name="connsiteY4" fmla="*/ 5240403 h 5240403"/>
              <a:gd name="connsiteX5" fmla="*/ 48126 w 9219332"/>
              <a:gd name="connsiteY5" fmla="*/ 5240403 h 5240403"/>
              <a:gd name="connsiteX6" fmla="*/ 0 w 9219332"/>
              <a:gd name="connsiteY6" fmla="*/ 1539121 h 5240403"/>
              <a:gd name="connsiteX0" fmla="*/ 0 w 9219332"/>
              <a:gd name="connsiteY0" fmla="*/ 1556620 h 5257902"/>
              <a:gd name="connsiteX1" fmla="*/ 2493679 w 9219332"/>
              <a:gd name="connsiteY1" fmla="*/ 40642 h 5257902"/>
              <a:gd name="connsiteX2" fmla="*/ 6223468 w 9219332"/>
              <a:gd name="connsiteY2" fmla="*/ 2110074 h 5257902"/>
              <a:gd name="connsiteX3" fmla="*/ 9219332 w 9219332"/>
              <a:gd name="connsiteY3" fmla="*/ 2266483 h 5257902"/>
              <a:gd name="connsiteX4" fmla="*/ 9207301 w 9219332"/>
              <a:gd name="connsiteY4" fmla="*/ 5257902 h 5257902"/>
              <a:gd name="connsiteX5" fmla="*/ 48126 w 9219332"/>
              <a:gd name="connsiteY5" fmla="*/ 5257902 h 5257902"/>
              <a:gd name="connsiteX6" fmla="*/ 0 w 9219332"/>
              <a:gd name="connsiteY6" fmla="*/ 1556620 h 5257902"/>
              <a:gd name="connsiteX0" fmla="*/ 0 w 9219332"/>
              <a:gd name="connsiteY0" fmla="*/ 1562740 h 5264022"/>
              <a:gd name="connsiteX1" fmla="*/ 2493679 w 9219332"/>
              <a:gd name="connsiteY1" fmla="*/ 46762 h 5264022"/>
              <a:gd name="connsiteX2" fmla="*/ 6223468 w 9219332"/>
              <a:gd name="connsiteY2" fmla="*/ 2116194 h 5264022"/>
              <a:gd name="connsiteX3" fmla="*/ 9219332 w 9219332"/>
              <a:gd name="connsiteY3" fmla="*/ 2272603 h 5264022"/>
              <a:gd name="connsiteX4" fmla="*/ 9207301 w 9219332"/>
              <a:gd name="connsiteY4" fmla="*/ 5264022 h 5264022"/>
              <a:gd name="connsiteX5" fmla="*/ 48126 w 9219332"/>
              <a:gd name="connsiteY5" fmla="*/ 5264022 h 5264022"/>
              <a:gd name="connsiteX6" fmla="*/ 0 w 9219332"/>
              <a:gd name="connsiteY6" fmla="*/ 1562740 h 5264022"/>
              <a:gd name="connsiteX0" fmla="*/ 0 w 9219332"/>
              <a:gd name="connsiteY0" fmla="*/ 1556621 h 5257903"/>
              <a:gd name="connsiteX1" fmla="*/ 2469615 w 9219332"/>
              <a:gd name="connsiteY1" fmla="*/ 40643 h 5257903"/>
              <a:gd name="connsiteX2" fmla="*/ 6223468 w 9219332"/>
              <a:gd name="connsiteY2" fmla="*/ 2110075 h 5257903"/>
              <a:gd name="connsiteX3" fmla="*/ 9219332 w 9219332"/>
              <a:gd name="connsiteY3" fmla="*/ 2266484 h 5257903"/>
              <a:gd name="connsiteX4" fmla="*/ 9207301 w 9219332"/>
              <a:gd name="connsiteY4" fmla="*/ 5257903 h 5257903"/>
              <a:gd name="connsiteX5" fmla="*/ 48126 w 9219332"/>
              <a:gd name="connsiteY5" fmla="*/ 5257903 h 5257903"/>
              <a:gd name="connsiteX6" fmla="*/ 0 w 9219332"/>
              <a:gd name="connsiteY6" fmla="*/ 1556621 h 5257903"/>
              <a:gd name="connsiteX0" fmla="*/ 0 w 9219332"/>
              <a:gd name="connsiteY0" fmla="*/ 1545248 h 5246530"/>
              <a:gd name="connsiteX1" fmla="*/ 2469615 w 9219332"/>
              <a:gd name="connsiteY1" fmla="*/ 29270 h 5246530"/>
              <a:gd name="connsiteX2" fmla="*/ 6223468 w 9219332"/>
              <a:gd name="connsiteY2" fmla="*/ 2098702 h 5246530"/>
              <a:gd name="connsiteX3" fmla="*/ 9219332 w 9219332"/>
              <a:gd name="connsiteY3" fmla="*/ 2255111 h 5246530"/>
              <a:gd name="connsiteX4" fmla="*/ 9207301 w 9219332"/>
              <a:gd name="connsiteY4" fmla="*/ 5246530 h 5246530"/>
              <a:gd name="connsiteX5" fmla="*/ 48126 w 9219332"/>
              <a:gd name="connsiteY5" fmla="*/ 5246530 h 5246530"/>
              <a:gd name="connsiteX6" fmla="*/ 0 w 9219332"/>
              <a:gd name="connsiteY6" fmla="*/ 1545248 h 5246530"/>
              <a:gd name="connsiteX0" fmla="*/ 0 w 9219332"/>
              <a:gd name="connsiteY0" fmla="*/ 1547962 h 5249244"/>
              <a:gd name="connsiteX1" fmla="*/ 2469615 w 9219332"/>
              <a:gd name="connsiteY1" fmla="*/ 31984 h 5249244"/>
              <a:gd name="connsiteX2" fmla="*/ 6223468 w 9219332"/>
              <a:gd name="connsiteY2" fmla="*/ 2101416 h 5249244"/>
              <a:gd name="connsiteX3" fmla="*/ 9219332 w 9219332"/>
              <a:gd name="connsiteY3" fmla="*/ 2257825 h 5249244"/>
              <a:gd name="connsiteX4" fmla="*/ 9207301 w 9219332"/>
              <a:gd name="connsiteY4" fmla="*/ 5249244 h 5249244"/>
              <a:gd name="connsiteX5" fmla="*/ 48126 w 9219332"/>
              <a:gd name="connsiteY5" fmla="*/ 5249244 h 5249244"/>
              <a:gd name="connsiteX6" fmla="*/ 0 w 9219332"/>
              <a:gd name="connsiteY6" fmla="*/ 1547962 h 5249244"/>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52938 h 5254220"/>
              <a:gd name="connsiteX1" fmla="*/ 2469615 w 9219332"/>
              <a:gd name="connsiteY1" fmla="*/ 36960 h 5254220"/>
              <a:gd name="connsiteX2" fmla="*/ 6223468 w 9219332"/>
              <a:gd name="connsiteY2" fmla="*/ 2046234 h 5254220"/>
              <a:gd name="connsiteX3" fmla="*/ 9219332 w 9219332"/>
              <a:gd name="connsiteY3" fmla="*/ 2262801 h 5254220"/>
              <a:gd name="connsiteX4" fmla="*/ 9207301 w 9219332"/>
              <a:gd name="connsiteY4" fmla="*/ 5254220 h 5254220"/>
              <a:gd name="connsiteX5" fmla="*/ 48126 w 9219332"/>
              <a:gd name="connsiteY5" fmla="*/ 5254220 h 5254220"/>
              <a:gd name="connsiteX6" fmla="*/ 0 w 9219332"/>
              <a:gd name="connsiteY6" fmla="*/ 1552938 h 5254220"/>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53368 h 5254650"/>
              <a:gd name="connsiteX1" fmla="*/ 2469615 w 9243396"/>
              <a:gd name="connsiteY1" fmla="*/ 37390 h 5254650"/>
              <a:gd name="connsiteX2" fmla="*/ 6223468 w 9243396"/>
              <a:gd name="connsiteY2" fmla="*/ 2046664 h 5254650"/>
              <a:gd name="connsiteX3" fmla="*/ 9243396 w 9243396"/>
              <a:gd name="connsiteY3" fmla="*/ 2191042 h 5254650"/>
              <a:gd name="connsiteX4" fmla="*/ 9207301 w 9243396"/>
              <a:gd name="connsiteY4" fmla="*/ 5254650 h 5254650"/>
              <a:gd name="connsiteX5" fmla="*/ 48126 w 9243396"/>
              <a:gd name="connsiteY5" fmla="*/ 5254650 h 5254650"/>
              <a:gd name="connsiteX6" fmla="*/ 0 w 9243396"/>
              <a:gd name="connsiteY6" fmla="*/ 1553368 h 5254650"/>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14369 h 5215651"/>
              <a:gd name="connsiteX1" fmla="*/ 2373363 w 9243396"/>
              <a:gd name="connsiteY1" fmla="*/ 34486 h 5215651"/>
              <a:gd name="connsiteX2" fmla="*/ 6223468 w 9243396"/>
              <a:gd name="connsiteY2" fmla="*/ 2007665 h 5215651"/>
              <a:gd name="connsiteX3" fmla="*/ 9243396 w 9243396"/>
              <a:gd name="connsiteY3" fmla="*/ 2152043 h 5215651"/>
              <a:gd name="connsiteX4" fmla="*/ 9207301 w 9243396"/>
              <a:gd name="connsiteY4" fmla="*/ 5215651 h 5215651"/>
              <a:gd name="connsiteX5" fmla="*/ 48126 w 9243396"/>
              <a:gd name="connsiteY5" fmla="*/ 5215651 h 5215651"/>
              <a:gd name="connsiteX6" fmla="*/ 0 w 9243396"/>
              <a:gd name="connsiteY6" fmla="*/ 1514369 h 5215651"/>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0225 h 5181507"/>
              <a:gd name="connsiteX1" fmla="*/ 2373363 w 9243396"/>
              <a:gd name="connsiteY1" fmla="*/ 342 h 5181507"/>
              <a:gd name="connsiteX2" fmla="*/ 5537669 w 9243396"/>
              <a:gd name="connsiteY2" fmla="*/ 1371942 h 5181507"/>
              <a:gd name="connsiteX3" fmla="*/ 9243396 w 9243396"/>
              <a:gd name="connsiteY3" fmla="*/ 2117899 h 5181507"/>
              <a:gd name="connsiteX4" fmla="*/ 9207301 w 9243396"/>
              <a:gd name="connsiteY4" fmla="*/ 5181507 h 5181507"/>
              <a:gd name="connsiteX5" fmla="*/ 48126 w 9243396"/>
              <a:gd name="connsiteY5" fmla="*/ 5181507 h 5181507"/>
              <a:gd name="connsiteX6" fmla="*/ 0 w 9243396"/>
              <a:gd name="connsiteY6" fmla="*/ 1480225 h 5181507"/>
              <a:gd name="connsiteX0" fmla="*/ 0 w 9243396"/>
              <a:gd name="connsiteY0" fmla="*/ 1480319 h 5181601"/>
              <a:gd name="connsiteX1" fmla="*/ 2373363 w 9243396"/>
              <a:gd name="connsiteY1" fmla="*/ 436 h 5181601"/>
              <a:gd name="connsiteX2" fmla="*/ 5537669 w 9243396"/>
              <a:gd name="connsiteY2" fmla="*/ 1372036 h 5181601"/>
              <a:gd name="connsiteX3" fmla="*/ 9243396 w 9243396"/>
              <a:gd name="connsiteY3" fmla="*/ 2117993 h 5181601"/>
              <a:gd name="connsiteX4" fmla="*/ 9207301 w 9243396"/>
              <a:gd name="connsiteY4" fmla="*/ 5181601 h 5181601"/>
              <a:gd name="connsiteX5" fmla="*/ 48126 w 9243396"/>
              <a:gd name="connsiteY5" fmla="*/ 5181601 h 5181601"/>
              <a:gd name="connsiteX6" fmla="*/ 0 w 9243396"/>
              <a:gd name="connsiteY6" fmla="*/ 1480319 h 5181601"/>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237 h 5181519"/>
              <a:gd name="connsiteX1" fmla="*/ 2373363 w 9231365"/>
              <a:gd name="connsiteY1" fmla="*/ 354 h 5181519"/>
              <a:gd name="connsiteX2" fmla="*/ 5537669 w 9231365"/>
              <a:gd name="connsiteY2" fmla="*/ 1371954 h 5181519"/>
              <a:gd name="connsiteX3" fmla="*/ 9231365 w 9231365"/>
              <a:gd name="connsiteY3" fmla="*/ 1985563 h 5181519"/>
              <a:gd name="connsiteX4" fmla="*/ 9207301 w 9231365"/>
              <a:gd name="connsiteY4" fmla="*/ 5181519 h 5181519"/>
              <a:gd name="connsiteX5" fmla="*/ 48126 w 9231365"/>
              <a:gd name="connsiteY5" fmla="*/ 5181519 h 5181519"/>
              <a:gd name="connsiteX6" fmla="*/ 0 w 9231365"/>
              <a:gd name="connsiteY6" fmla="*/ 1480237 h 5181519"/>
              <a:gd name="connsiteX0" fmla="*/ 0 w 9231365"/>
              <a:gd name="connsiteY0" fmla="*/ 1480660 h 5181942"/>
              <a:gd name="connsiteX1" fmla="*/ 2373363 w 9231365"/>
              <a:gd name="connsiteY1" fmla="*/ 777 h 5181942"/>
              <a:gd name="connsiteX2" fmla="*/ 5537669 w 9231365"/>
              <a:gd name="connsiteY2" fmla="*/ 1324251 h 5181942"/>
              <a:gd name="connsiteX3" fmla="*/ 9231365 w 9231365"/>
              <a:gd name="connsiteY3" fmla="*/ 1985986 h 5181942"/>
              <a:gd name="connsiteX4" fmla="*/ 9207301 w 9231365"/>
              <a:gd name="connsiteY4" fmla="*/ 5181942 h 5181942"/>
              <a:gd name="connsiteX5" fmla="*/ 48126 w 9231365"/>
              <a:gd name="connsiteY5" fmla="*/ 5181942 h 5181942"/>
              <a:gd name="connsiteX6" fmla="*/ 0 w 9231365"/>
              <a:gd name="connsiteY6" fmla="*/ 1480660 h 5181942"/>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4814 h 5186096"/>
              <a:gd name="connsiteX1" fmla="*/ 2373363 w 9231365"/>
              <a:gd name="connsiteY1" fmla="*/ 4931 h 5186096"/>
              <a:gd name="connsiteX2" fmla="*/ 5537669 w 9231365"/>
              <a:gd name="connsiteY2" fmla="*/ 1328405 h 5186096"/>
              <a:gd name="connsiteX3" fmla="*/ 9231365 w 9231365"/>
              <a:gd name="connsiteY3" fmla="*/ 1990140 h 5186096"/>
              <a:gd name="connsiteX4" fmla="*/ 9207301 w 9231365"/>
              <a:gd name="connsiteY4" fmla="*/ 5186096 h 5186096"/>
              <a:gd name="connsiteX5" fmla="*/ 48126 w 9231365"/>
              <a:gd name="connsiteY5" fmla="*/ 5186096 h 5186096"/>
              <a:gd name="connsiteX6" fmla="*/ 0 w 9231365"/>
              <a:gd name="connsiteY6" fmla="*/ 1484814 h 5186096"/>
              <a:gd name="connsiteX0" fmla="*/ 0 w 9231365"/>
              <a:gd name="connsiteY0" fmla="*/ 1519567 h 5220849"/>
              <a:gd name="connsiteX1" fmla="*/ 2662121 w 9231365"/>
              <a:gd name="connsiteY1" fmla="*/ 3589 h 5220849"/>
              <a:gd name="connsiteX2" fmla="*/ 5537669 w 9231365"/>
              <a:gd name="connsiteY2" fmla="*/ 1363158 h 5220849"/>
              <a:gd name="connsiteX3" fmla="*/ 9231365 w 9231365"/>
              <a:gd name="connsiteY3" fmla="*/ 2024893 h 5220849"/>
              <a:gd name="connsiteX4" fmla="*/ 9207301 w 9231365"/>
              <a:gd name="connsiteY4" fmla="*/ 5220849 h 5220849"/>
              <a:gd name="connsiteX5" fmla="*/ 48126 w 9231365"/>
              <a:gd name="connsiteY5" fmla="*/ 5220849 h 5220849"/>
              <a:gd name="connsiteX6" fmla="*/ 0 w 9231365"/>
              <a:gd name="connsiteY6" fmla="*/ 1519567 h 5220849"/>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94 h 5217292"/>
              <a:gd name="connsiteX1" fmla="*/ 2662121 w 9231365"/>
              <a:gd name="connsiteY1" fmla="*/ 32 h 5217292"/>
              <a:gd name="connsiteX2" fmla="*/ 5537669 w 9231365"/>
              <a:gd name="connsiteY2" fmla="*/ 1359601 h 5217292"/>
              <a:gd name="connsiteX3" fmla="*/ 9231365 w 9231365"/>
              <a:gd name="connsiteY3" fmla="*/ 2021336 h 5217292"/>
              <a:gd name="connsiteX4" fmla="*/ 9207301 w 9231365"/>
              <a:gd name="connsiteY4" fmla="*/ 5217292 h 5217292"/>
              <a:gd name="connsiteX5" fmla="*/ 48126 w 9231365"/>
              <a:gd name="connsiteY5" fmla="*/ 5217292 h 5217292"/>
              <a:gd name="connsiteX6" fmla="*/ 0 w 9231365"/>
              <a:gd name="connsiteY6" fmla="*/ 1395694 h 5217292"/>
              <a:gd name="connsiteX0" fmla="*/ 0 w 9231365"/>
              <a:gd name="connsiteY0" fmla="*/ 1395697 h 5217295"/>
              <a:gd name="connsiteX1" fmla="*/ 2662121 w 9231365"/>
              <a:gd name="connsiteY1" fmla="*/ 35 h 5217295"/>
              <a:gd name="connsiteX2" fmla="*/ 5537669 w 9231365"/>
              <a:gd name="connsiteY2" fmla="*/ 1359604 h 5217295"/>
              <a:gd name="connsiteX3" fmla="*/ 9231365 w 9231365"/>
              <a:gd name="connsiteY3" fmla="*/ 2021339 h 5217295"/>
              <a:gd name="connsiteX4" fmla="*/ 9207301 w 9231365"/>
              <a:gd name="connsiteY4" fmla="*/ 5217295 h 5217295"/>
              <a:gd name="connsiteX5" fmla="*/ 48126 w 9231365"/>
              <a:gd name="connsiteY5" fmla="*/ 5217295 h 5217295"/>
              <a:gd name="connsiteX6" fmla="*/ 0 w 9231365"/>
              <a:gd name="connsiteY6" fmla="*/ 1395697 h 5217295"/>
              <a:gd name="connsiteX0" fmla="*/ 0 w 9231365"/>
              <a:gd name="connsiteY0" fmla="*/ 1399409 h 5221007"/>
              <a:gd name="connsiteX1" fmla="*/ 2662121 w 9231365"/>
              <a:gd name="connsiteY1" fmla="*/ 3747 h 5221007"/>
              <a:gd name="connsiteX2" fmla="*/ 5537669 w 9231365"/>
              <a:gd name="connsiteY2" fmla="*/ 1363316 h 5221007"/>
              <a:gd name="connsiteX3" fmla="*/ 9231365 w 9231365"/>
              <a:gd name="connsiteY3" fmla="*/ 2025051 h 5221007"/>
              <a:gd name="connsiteX4" fmla="*/ 9207301 w 9231365"/>
              <a:gd name="connsiteY4" fmla="*/ 5221007 h 5221007"/>
              <a:gd name="connsiteX5" fmla="*/ 48126 w 9231365"/>
              <a:gd name="connsiteY5" fmla="*/ 5221007 h 5221007"/>
              <a:gd name="connsiteX6" fmla="*/ 0 w 9231365"/>
              <a:gd name="connsiteY6" fmla="*/ 1399409 h 5221007"/>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8527 h 5220125"/>
              <a:gd name="connsiteX1" fmla="*/ 2662121 w 9231365"/>
              <a:gd name="connsiteY1" fmla="*/ 2865 h 5220125"/>
              <a:gd name="connsiteX2" fmla="*/ 5537669 w 9231365"/>
              <a:gd name="connsiteY2" fmla="*/ 1362434 h 5220125"/>
              <a:gd name="connsiteX3" fmla="*/ 9231365 w 9231365"/>
              <a:gd name="connsiteY3" fmla="*/ 1964012 h 5220125"/>
              <a:gd name="connsiteX4" fmla="*/ 9207301 w 9231365"/>
              <a:gd name="connsiteY4" fmla="*/ 5220125 h 5220125"/>
              <a:gd name="connsiteX5" fmla="*/ 48126 w 9231365"/>
              <a:gd name="connsiteY5" fmla="*/ 5220125 h 5220125"/>
              <a:gd name="connsiteX6" fmla="*/ 0 w 9231365"/>
              <a:gd name="connsiteY6" fmla="*/ 1398527 h 5220125"/>
              <a:gd name="connsiteX0" fmla="*/ 0 w 9231365"/>
              <a:gd name="connsiteY0" fmla="*/ 1399319 h 5220917"/>
              <a:gd name="connsiteX1" fmla="*/ 2662121 w 9231365"/>
              <a:gd name="connsiteY1" fmla="*/ 3657 h 5220917"/>
              <a:gd name="connsiteX2" fmla="*/ 5537669 w 9231365"/>
              <a:gd name="connsiteY2" fmla="*/ 1363226 h 5220917"/>
              <a:gd name="connsiteX3" fmla="*/ 9231365 w 9231365"/>
              <a:gd name="connsiteY3" fmla="*/ 1964804 h 5220917"/>
              <a:gd name="connsiteX4" fmla="*/ 9207301 w 9231365"/>
              <a:gd name="connsiteY4" fmla="*/ 5220917 h 5220917"/>
              <a:gd name="connsiteX5" fmla="*/ 48126 w 9231365"/>
              <a:gd name="connsiteY5" fmla="*/ 5220917 h 5220917"/>
              <a:gd name="connsiteX6" fmla="*/ 0 w 9231365"/>
              <a:gd name="connsiteY6" fmla="*/ 1399319 h 5220917"/>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688 h 5221286"/>
              <a:gd name="connsiteX1" fmla="*/ 2662121 w 9231365"/>
              <a:gd name="connsiteY1" fmla="*/ 4026 h 5221286"/>
              <a:gd name="connsiteX2" fmla="*/ 5537669 w 9231365"/>
              <a:gd name="connsiteY2" fmla="*/ 1363595 h 5221286"/>
              <a:gd name="connsiteX3" fmla="*/ 9231365 w 9231365"/>
              <a:gd name="connsiteY3" fmla="*/ 1965173 h 5221286"/>
              <a:gd name="connsiteX4" fmla="*/ 9207301 w 9231365"/>
              <a:gd name="connsiteY4" fmla="*/ 5221286 h 5221286"/>
              <a:gd name="connsiteX5" fmla="*/ 48126 w 9231365"/>
              <a:gd name="connsiteY5" fmla="*/ 5221286 h 5221286"/>
              <a:gd name="connsiteX6" fmla="*/ 0 w 9231365"/>
              <a:gd name="connsiteY6" fmla="*/ 1399688 h 5221286"/>
              <a:gd name="connsiteX0" fmla="*/ 0 w 9219333"/>
              <a:gd name="connsiteY0" fmla="*/ 1215923 h 5217995"/>
              <a:gd name="connsiteX1" fmla="*/ 2650089 w 9219333"/>
              <a:gd name="connsiteY1" fmla="*/ 735 h 5217995"/>
              <a:gd name="connsiteX2" fmla="*/ 5525637 w 9219333"/>
              <a:gd name="connsiteY2" fmla="*/ 1360304 h 5217995"/>
              <a:gd name="connsiteX3" fmla="*/ 9219333 w 9219333"/>
              <a:gd name="connsiteY3" fmla="*/ 1961882 h 5217995"/>
              <a:gd name="connsiteX4" fmla="*/ 9195269 w 9219333"/>
              <a:gd name="connsiteY4" fmla="*/ 5217995 h 5217995"/>
              <a:gd name="connsiteX5" fmla="*/ 36094 w 9219333"/>
              <a:gd name="connsiteY5" fmla="*/ 5217995 h 5217995"/>
              <a:gd name="connsiteX6" fmla="*/ 0 w 9219333"/>
              <a:gd name="connsiteY6" fmla="*/ 1215923 h 5217995"/>
              <a:gd name="connsiteX0" fmla="*/ 0 w 9219333"/>
              <a:gd name="connsiteY0" fmla="*/ 1396225 h 5398297"/>
              <a:gd name="connsiteX1" fmla="*/ 2674153 w 9219333"/>
              <a:gd name="connsiteY1" fmla="*/ 563 h 5398297"/>
              <a:gd name="connsiteX2" fmla="*/ 5525637 w 9219333"/>
              <a:gd name="connsiteY2" fmla="*/ 1540606 h 5398297"/>
              <a:gd name="connsiteX3" fmla="*/ 9219333 w 9219333"/>
              <a:gd name="connsiteY3" fmla="*/ 2142184 h 5398297"/>
              <a:gd name="connsiteX4" fmla="*/ 9195269 w 9219333"/>
              <a:gd name="connsiteY4" fmla="*/ 5398297 h 5398297"/>
              <a:gd name="connsiteX5" fmla="*/ 36094 w 9219333"/>
              <a:gd name="connsiteY5" fmla="*/ 5398297 h 5398297"/>
              <a:gd name="connsiteX6" fmla="*/ 0 w 9219333"/>
              <a:gd name="connsiteY6" fmla="*/ 1396225 h 539829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141624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009276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6 h 5397738"/>
              <a:gd name="connsiteX1" fmla="*/ 2674153 w 9219333"/>
              <a:gd name="connsiteY1" fmla="*/ 4 h 5397738"/>
              <a:gd name="connsiteX2" fmla="*/ 5585795 w 9219333"/>
              <a:gd name="connsiteY2" fmla="*/ 1383637 h 5397738"/>
              <a:gd name="connsiteX3" fmla="*/ 9219333 w 9219333"/>
              <a:gd name="connsiteY3" fmla="*/ 2009277 h 5397738"/>
              <a:gd name="connsiteX4" fmla="*/ 9195269 w 9219333"/>
              <a:gd name="connsiteY4" fmla="*/ 5397738 h 5397738"/>
              <a:gd name="connsiteX5" fmla="*/ 36094 w 9219333"/>
              <a:gd name="connsiteY5" fmla="*/ 5397738 h 5397738"/>
              <a:gd name="connsiteX6" fmla="*/ 0 w 9219333"/>
              <a:gd name="connsiteY6" fmla="*/ 1395666 h 5397738"/>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36094 w 9219333"/>
              <a:gd name="connsiteY5" fmla="*/ 5402259 h 5402259"/>
              <a:gd name="connsiteX6" fmla="*/ 0 w 9219333"/>
              <a:gd name="connsiteY6" fmla="*/ 1400187 h 5402259"/>
              <a:gd name="connsiteX0" fmla="*/ 10488 w 9229821"/>
              <a:gd name="connsiteY0" fmla="*/ 1400187 h 5426411"/>
              <a:gd name="connsiteX1" fmla="*/ 2684641 w 9229821"/>
              <a:gd name="connsiteY1" fmla="*/ 4525 h 5426411"/>
              <a:gd name="connsiteX2" fmla="*/ 5596283 w 9229821"/>
              <a:gd name="connsiteY2" fmla="*/ 1388158 h 5426411"/>
              <a:gd name="connsiteX3" fmla="*/ 9229821 w 9229821"/>
              <a:gd name="connsiteY3" fmla="*/ 1965672 h 5426411"/>
              <a:gd name="connsiteX4" fmla="*/ 9205757 w 9229821"/>
              <a:gd name="connsiteY4" fmla="*/ 5402259 h 5426411"/>
              <a:gd name="connsiteX5" fmla="*/ 0 w 9229821"/>
              <a:gd name="connsiteY5" fmla="*/ 5426411 h 5426411"/>
              <a:gd name="connsiteX6" fmla="*/ 10488 w 9229821"/>
              <a:gd name="connsiteY6" fmla="*/ 1400187 h 5426411"/>
              <a:gd name="connsiteX0" fmla="*/ 0 w 9219333"/>
              <a:gd name="connsiteY0" fmla="*/ 1400187 h 5426411"/>
              <a:gd name="connsiteX1" fmla="*/ 2674153 w 9219333"/>
              <a:gd name="connsiteY1" fmla="*/ 4525 h 5426411"/>
              <a:gd name="connsiteX2" fmla="*/ 5585795 w 9219333"/>
              <a:gd name="connsiteY2" fmla="*/ 1388158 h 5426411"/>
              <a:gd name="connsiteX3" fmla="*/ 9219333 w 9219333"/>
              <a:gd name="connsiteY3" fmla="*/ 1965672 h 5426411"/>
              <a:gd name="connsiteX4" fmla="*/ 9195269 w 9219333"/>
              <a:gd name="connsiteY4" fmla="*/ 5402259 h 5426411"/>
              <a:gd name="connsiteX5" fmla="*/ 12803 w 9219333"/>
              <a:gd name="connsiteY5" fmla="*/ 5426411 h 5426411"/>
              <a:gd name="connsiteX6" fmla="*/ 0 w 9219333"/>
              <a:gd name="connsiteY6" fmla="*/ 1400187 h 5426411"/>
              <a:gd name="connsiteX0" fmla="*/ 11116 w 9230449"/>
              <a:gd name="connsiteY0" fmla="*/ 1400187 h 5426411"/>
              <a:gd name="connsiteX1" fmla="*/ 2685269 w 9230449"/>
              <a:gd name="connsiteY1" fmla="*/ 4525 h 5426411"/>
              <a:gd name="connsiteX2" fmla="*/ 5596911 w 9230449"/>
              <a:gd name="connsiteY2" fmla="*/ 1388158 h 5426411"/>
              <a:gd name="connsiteX3" fmla="*/ 9230449 w 9230449"/>
              <a:gd name="connsiteY3" fmla="*/ 1965672 h 5426411"/>
              <a:gd name="connsiteX4" fmla="*/ 9206385 w 9230449"/>
              <a:gd name="connsiteY4" fmla="*/ 5402259 h 5426411"/>
              <a:gd name="connsiteX5" fmla="*/ 628 w 9230449"/>
              <a:gd name="connsiteY5" fmla="*/ 5426411 h 5426411"/>
              <a:gd name="connsiteX6" fmla="*/ 11116 w 9230449"/>
              <a:gd name="connsiteY6" fmla="*/ 1400187 h 5426411"/>
              <a:gd name="connsiteX0" fmla="*/ 225 w 9219558"/>
              <a:gd name="connsiteY0" fmla="*/ 1400187 h 5438486"/>
              <a:gd name="connsiteX1" fmla="*/ 2674378 w 9219558"/>
              <a:gd name="connsiteY1" fmla="*/ 4525 h 5438486"/>
              <a:gd name="connsiteX2" fmla="*/ 5586020 w 9219558"/>
              <a:gd name="connsiteY2" fmla="*/ 1388158 h 5438486"/>
              <a:gd name="connsiteX3" fmla="*/ 9219558 w 9219558"/>
              <a:gd name="connsiteY3" fmla="*/ 1965672 h 5438486"/>
              <a:gd name="connsiteX4" fmla="*/ 9195494 w 9219558"/>
              <a:gd name="connsiteY4" fmla="*/ 5402259 h 5438486"/>
              <a:gd name="connsiteX5" fmla="*/ 1383 w 9219558"/>
              <a:gd name="connsiteY5" fmla="*/ 5438486 h 5438486"/>
              <a:gd name="connsiteX6" fmla="*/ 225 w 9219558"/>
              <a:gd name="connsiteY6" fmla="*/ 1400187 h 5438486"/>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58781 w 9219333"/>
              <a:gd name="connsiteY5" fmla="*/ 5371568 h 5402259"/>
              <a:gd name="connsiteX6" fmla="*/ 0 w 9219333"/>
              <a:gd name="connsiteY6" fmla="*/ 1400187 h 5402259"/>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199834 w 9223898"/>
              <a:gd name="connsiteY4" fmla="*/ 5402259 h 5409807"/>
              <a:gd name="connsiteX5" fmla="*/ 921 w 9223898"/>
              <a:gd name="connsiteY5" fmla="*/ 5409807 h 5409807"/>
              <a:gd name="connsiteX6" fmla="*/ 4565 w 9223898"/>
              <a:gd name="connsiteY6" fmla="*/ 1400187 h 5409807"/>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079788 w 9223898"/>
              <a:gd name="connsiteY4" fmla="*/ 5254083 h 5409807"/>
              <a:gd name="connsiteX5" fmla="*/ 921 w 9223898"/>
              <a:gd name="connsiteY5" fmla="*/ 5409807 h 5409807"/>
              <a:gd name="connsiteX6" fmla="*/ 4565 w 9223898"/>
              <a:gd name="connsiteY6" fmla="*/ 1400187 h 5409807"/>
              <a:gd name="connsiteX0" fmla="*/ 4565 w 9229434"/>
              <a:gd name="connsiteY0" fmla="*/ 1400187 h 5409807"/>
              <a:gd name="connsiteX1" fmla="*/ 2678718 w 9229434"/>
              <a:gd name="connsiteY1" fmla="*/ 4525 h 5409807"/>
              <a:gd name="connsiteX2" fmla="*/ 5590360 w 9229434"/>
              <a:gd name="connsiteY2" fmla="*/ 1388158 h 5409807"/>
              <a:gd name="connsiteX3" fmla="*/ 9223898 w 9229434"/>
              <a:gd name="connsiteY3" fmla="*/ 1965672 h 5409807"/>
              <a:gd name="connsiteX4" fmla="*/ 9228645 w 9229434"/>
              <a:gd name="connsiteY4" fmla="*/ 5407039 h 5409807"/>
              <a:gd name="connsiteX5" fmla="*/ 921 w 9229434"/>
              <a:gd name="connsiteY5" fmla="*/ 5409807 h 5409807"/>
              <a:gd name="connsiteX6" fmla="*/ 4565 w 9229434"/>
              <a:gd name="connsiteY6" fmla="*/ 1400187 h 5409807"/>
              <a:gd name="connsiteX0" fmla="*/ 4565 w 9229434"/>
              <a:gd name="connsiteY0" fmla="*/ 1399152 h 5408772"/>
              <a:gd name="connsiteX1" fmla="*/ 2678718 w 9229434"/>
              <a:gd name="connsiteY1" fmla="*/ 3490 h 5408772"/>
              <a:gd name="connsiteX2" fmla="*/ 5590360 w 9229434"/>
              <a:gd name="connsiteY2" fmla="*/ 1387123 h 5408772"/>
              <a:gd name="connsiteX3" fmla="*/ 9223898 w 9229434"/>
              <a:gd name="connsiteY3" fmla="*/ 1969416 h 5408772"/>
              <a:gd name="connsiteX4" fmla="*/ 9228645 w 9229434"/>
              <a:gd name="connsiteY4" fmla="*/ 5406004 h 5408772"/>
              <a:gd name="connsiteX5" fmla="*/ 921 w 9229434"/>
              <a:gd name="connsiteY5" fmla="*/ 5408772 h 5408772"/>
              <a:gd name="connsiteX6" fmla="*/ 4565 w 9229434"/>
              <a:gd name="connsiteY6" fmla="*/ 1399152 h 5408772"/>
              <a:gd name="connsiteX0" fmla="*/ 224 w 9229895"/>
              <a:gd name="connsiteY0" fmla="*/ 1400449 h 5405288"/>
              <a:gd name="connsiteX1" fmla="*/ 2679179 w 9229895"/>
              <a:gd name="connsiteY1" fmla="*/ 6 h 5405288"/>
              <a:gd name="connsiteX2" fmla="*/ 5590821 w 9229895"/>
              <a:gd name="connsiteY2" fmla="*/ 1383639 h 5405288"/>
              <a:gd name="connsiteX3" fmla="*/ 9224359 w 9229895"/>
              <a:gd name="connsiteY3" fmla="*/ 1965932 h 5405288"/>
              <a:gd name="connsiteX4" fmla="*/ 9229106 w 9229895"/>
              <a:gd name="connsiteY4" fmla="*/ 5402520 h 5405288"/>
              <a:gd name="connsiteX5" fmla="*/ 1382 w 9229895"/>
              <a:gd name="connsiteY5" fmla="*/ 5405288 h 5405288"/>
              <a:gd name="connsiteX6" fmla="*/ 224 w 9229895"/>
              <a:gd name="connsiteY6" fmla="*/ 1400449 h 5405288"/>
              <a:gd name="connsiteX0" fmla="*/ 157384 w 9228594"/>
              <a:gd name="connsiteY0" fmla="*/ 1371769 h 5405287"/>
              <a:gd name="connsiteX1" fmla="*/ 2677878 w 9228594"/>
              <a:gd name="connsiteY1" fmla="*/ 5 h 5405287"/>
              <a:gd name="connsiteX2" fmla="*/ 5589520 w 9228594"/>
              <a:gd name="connsiteY2" fmla="*/ 1383638 h 5405287"/>
              <a:gd name="connsiteX3" fmla="*/ 9223058 w 9228594"/>
              <a:gd name="connsiteY3" fmla="*/ 1965931 h 5405287"/>
              <a:gd name="connsiteX4" fmla="*/ 9227805 w 9228594"/>
              <a:gd name="connsiteY4" fmla="*/ 5402519 h 5405287"/>
              <a:gd name="connsiteX5" fmla="*/ 81 w 9228594"/>
              <a:gd name="connsiteY5" fmla="*/ 5405287 h 5405287"/>
              <a:gd name="connsiteX6" fmla="*/ 157384 w 9228594"/>
              <a:gd name="connsiteY6" fmla="*/ 1371769 h 5405287"/>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3702 h 5406780"/>
              <a:gd name="connsiteX1" fmla="*/ 2679179 w 9229895"/>
              <a:gd name="connsiteY1" fmla="*/ 1498 h 5406780"/>
              <a:gd name="connsiteX2" fmla="*/ 5590821 w 9229895"/>
              <a:gd name="connsiteY2" fmla="*/ 1385131 h 5406780"/>
              <a:gd name="connsiteX3" fmla="*/ 9224359 w 9229895"/>
              <a:gd name="connsiteY3" fmla="*/ 1967424 h 5406780"/>
              <a:gd name="connsiteX4" fmla="*/ 9229106 w 9229895"/>
              <a:gd name="connsiteY4" fmla="*/ 5404012 h 5406780"/>
              <a:gd name="connsiteX5" fmla="*/ 1382 w 9229895"/>
              <a:gd name="connsiteY5" fmla="*/ 5406780 h 5406780"/>
              <a:gd name="connsiteX6" fmla="*/ 223 w 9229895"/>
              <a:gd name="connsiteY6" fmla="*/ 1363702 h 540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29895" h="5406780">
                <a:moveTo>
                  <a:pt x="223" y="1363702"/>
                </a:moveTo>
                <a:cubicBezTo>
                  <a:pt x="776784" y="694686"/>
                  <a:pt x="1565447" y="46228"/>
                  <a:pt x="2679179" y="1498"/>
                </a:cubicBezTo>
                <a:cubicBezTo>
                  <a:pt x="3792911" y="-43232"/>
                  <a:pt x="4924544" y="924647"/>
                  <a:pt x="5590821" y="1385131"/>
                </a:cubicBezTo>
                <a:cubicBezTo>
                  <a:pt x="6257098" y="1845615"/>
                  <a:pt x="7574028" y="2886575"/>
                  <a:pt x="9224359" y="1967424"/>
                </a:cubicBezTo>
                <a:cubicBezTo>
                  <a:pt x="9220349" y="2940500"/>
                  <a:pt x="9233116" y="4430936"/>
                  <a:pt x="9229106" y="5404012"/>
                </a:cubicBezTo>
                <a:lnTo>
                  <a:pt x="1382" y="5406780"/>
                </a:lnTo>
                <a:cubicBezTo>
                  <a:pt x="-2886" y="4064705"/>
                  <a:pt x="4491" y="2705777"/>
                  <a:pt x="223" y="1363702"/>
                </a:cubicBezTo>
                <a:close/>
              </a:path>
            </a:pathLst>
          </a:custGeom>
          <a:gradFill flip="none" rotWithShape="1">
            <a:gsLst>
              <a:gs pos="0">
                <a:schemeClr val="bg1">
                  <a:lumMod val="85000"/>
                </a:schemeClr>
              </a:gs>
              <a:gs pos="29000">
                <a:srgbClr val="F3F3F3"/>
              </a:gs>
              <a:gs pos="82000">
                <a:schemeClr val="bg1"/>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AC392DC9-9688-4E44-A90B-C333AD8FEA09}" type="slidenum">
              <a:rPr lang="en-US" smtClean="0"/>
              <a:t>‹#›</a:t>
            </a:fld>
            <a:endParaRPr lang="en-US" dirty="0"/>
          </a:p>
        </p:txBody>
      </p:sp>
      <p:sp>
        <p:nvSpPr>
          <p:cNvPr id="13" name="Text Placeholder 12"/>
          <p:cNvSpPr>
            <a:spLocks noGrp="1"/>
          </p:cNvSpPr>
          <p:nvPr>
            <p:ph type="body" sz="quarter" idx="13" hasCustomPrompt="1"/>
          </p:nvPr>
        </p:nvSpPr>
        <p:spPr>
          <a:xfrm>
            <a:off x="7315199" y="-76200"/>
            <a:ext cx="2057401" cy="1752600"/>
          </a:xfrm>
        </p:spPr>
        <p:txBody>
          <a:bodyPr anchor="ctr" anchorCtr="0">
            <a:noAutofit/>
          </a:bodyPr>
          <a:lstStyle>
            <a:lvl1pPr marL="0" indent="0" algn="ctr">
              <a:buFontTx/>
              <a:buNone/>
              <a:defRPr sz="5400" b="1" i="0" baseline="0">
                <a:solidFill>
                  <a:schemeClr val="tx1"/>
                </a:solidFill>
                <a:effectLst/>
                <a:latin typeface="Franklin Gothic Demi" panose="020B0703020102020204" pitchFamily="34" charset="0"/>
                <a:ea typeface="Adobe Fan Heiti Std B" pitchFamily="34" charset="-128"/>
              </a:defRPr>
            </a:lvl1pPr>
          </a:lstStyle>
          <a:p>
            <a:pPr lvl="0"/>
            <a:r>
              <a:rPr lang="en-US" dirty="0" smtClean="0"/>
              <a:t>1</a:t>
            </a:r>
            <a:endParaRPr lang="en-US" dirty="0"/>
          </a:p>
        </p:txBody>
      </p:sp>
      <p:sp>
        <p:nvSpPr>
          <p:cNvPr id="11" name="Subtitle 2"/>
          <p:cNvSpPr txBox="1">
            <a:spLocks/>
          </p:cNvSpPr>
          <p:nvPr userDrawn="1"/>
        </p:nvSpPr>
        <p:spPr>
          <a:xfrm>
            <a:off x="4953000" y="361951"/>
            <a:ext cx="3048000" cy="1066800"/>
          </a:xfrm>
          <a:prstGeom prst="rect">
            <a:avLst/>
          </a:prstGeom>
          <a:noFill/>
        </p:spPr>
        <p:txBody>
          <a:bodyPr vert="horz" lIns="91440" tIns="45720" rIns="91440" bIns="45720" rtlCol="0">
            <a:noAutofit/>
          </a:bodyPr>
          <a:lstStyle>
            <a:lvl1pPr marL="0" indent="0" algn="l" defTabSz="914400" rtl="0" eaLnBrk="1" latinLnBrk="0" hangingPunct="1">
              <a:lnSpc>
                <a:spcPts val="6800"/>
              </a:lnSpc>
              <a:spcBef>
                <a:spcPts val="600"/>
              </a:spcBef>
              <a:spcAft>
                <a:spcPts val="600"/>
              </a:spcAft>
              <a:buFont typeface="Arial" pitchFamily="34" charset="0"/>
              <a:buNone/>
              <a:defRPr sz="6600" kern="1200" baseline="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800" dirty="0" smtClean="0">
                <a:solidFill>
                  <a:schemeClr val="accent5">
                    <a:lumMod val="75000"/>
                  </a:schemeClr>
                </a:solidFill>
                <a:latin typeface="Kalinga" panose="020B0502040204020203" pitchFamily="34" charset="0"/>
                <a:ea typeface="Kozuka Gothic Pr6N EL" panose="020B0200000000000000" pitchFamily="34" charset="-128"/>
                <a:cs typeface="Kalinga" panose="020B0502040204020203" pitchFamily="34" charset="0"/>
              </a:rPr>
              <a:t>CHAPTER</a:t>
            </a:r>
            <a:endParaRPr lang="en-US" sz="4800" dirty="0">
              <a:solidFill>
                <a:schemeClr val="accent5">
                  <a:lumMod val="75000"/>
                </a:schemeClr>
              </a:solidFill>
              <a:latin typeface="Kalinga" panose="020B0502040204020203" pitchFamily="34" charset="0"/>
              <a:ea typeface="Kozuka Gothic Pr6N EL" panose="020B0200000000000000" pitchFamily="34" charset="-128"/>
              <a:cs typeface="Kalinga" panose="020B0502040204020203" pitchFamily="34" charset="0"/>
            </a:endParaRPr>
          </a:p>
        </p:txBody>
      </p:sp>
      <p:sp>
        <p:nvSpPr>
          <p:cNvPr id="15" name="Subtitle 2"/>
          <p:cNvSpPr>
            <a:spLocks noGrp="1"/>
          </p:cNvSpPr>
          <p:nvPr>
            <p:ph type="subTitle" idx="1" hasCustomPrompt="1"/>
          </p:nvPr>
        </p:nvSpPr>
        <p:spPr>
          <a:xfrm>
            <a:off x="381000" y="4478924"/>
            <a:ext cx="8077200" cy="1998076"/>
          </a:xfrm>
        </p:spPr>
        <p:txBody>
          <a:bodyPr anchor="ctr">
            <a:noAutofit/>
          </a:bodyPr>
          <a:lstStyle>
            <a:lvl1pPr marL="0" indent="0" algn="l">
              <a:lnSpc>
                <a:spcPts val="5400"/>
              </a:lnSpc>
              <a:spcBef>
                <a:spcPts val="600"/>
              </a:spcBef>
              <a:spcAft>
                <a:spcPts val="600"/>
              </a:spcAft>
              <a:buNone/>
              <a:defRPr sz="4800" baseline="0">
                <a:solidFill>
                  <a:schemeClr val="tx1"/>
                </a:solidFill>
                <a:latin typeface="Kozuka Gothic Pro L" panose="020B0200000000000000" pitchFamily="34" charset="-128"/>
                <a:ea typeface="Kozuka Gothic Pro L" panose="020B0200000000000000" pitchFamily="34" charset="-128"/>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Introduction to Information Systems</a:t>
            </a:r>
            <a:endParaRPr lang="en-US" dirty="0"/>
          </a:p>
        </p:txBody>
      </p:sp>
      <p:sp>
        <p:nvSpPr>
          <p:cNvPr id="2" name="Rectangle 1"/>
          <p:cNvSpPr/>
          <p:nvPr userDrawn="1"/>
        </p:nvSpPr>
        <p:spPr>
          <a:xfrm>
            <a:off x="-4762" y="1066800"/>
            <a:ext cx="9154254" cy="2667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20202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h_Outline">
    <p:spTree>
      <p:nvGrpSpPr>
        <p:cNvPr id="1" name=""/>
        <p:cNvGrpSpPr/>
        <p:nvPr/>
      </p:nvGrpSpPr>
      <p:grpSpPr>
        <a:xfrm>
          <a:off x="0" y="0"/>
          <a:ext cx="0" cy="0"/>
          <a:chOff x="0" y="0"/>
          <a:chExt cx="0" cy="0"/>
        </a:xfrm>
      </p:grpSpPr>
      <p:sp>
        <p:nvSpPr>
          <p:cNvPr id="8" name="Rectangle 7"/>
          <p:cNvSpPr/>
          <p:nvPr userDrawn="1"/>
        </p:nvSpPr>
        <p:spPr>
          <a:xfrm>
            <a:off x="6781800" y="6362700"/>
            <a:ext cx="2362200" cy="3429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228600"/>
            <a:ext cx="8229600" cy="1143000"/>
          </a:xfrm>
        </p:spPr>
        <p:txBody>
          <a:bodyPr>
            <a:noAutofit/>
          </a:bodyPr>
          <a:lstStyle>
            <a:lvl1pPr algn="l">
              <a:defRPr sz="4400" b="0" baseline="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CHAPTER OUTLINE</a:t>
            </a:r>
            <a:endParaRPr lang="en-US" dirty="0"/>
          </a:p>
        </p:txBody>
      </p:sp>
      <p:sp>
        <p:nvSpPr>
          <p:cNvPr id="3" name="Content Placeholder 2"/>
          <p:cNvSpPr>
            <a:spLocks noGrp="1"/>
          </p:cNvSpPr>
          <p:nvPr>
            <p:ph idx="1"/>
          </p:nvPr>
        </p:nvSpPr>
        <p:spPr>
          <a:xfrm>
            <a:off x="457200" y="1371600"/>
            <a:ext cx="8229600" cy="4754563"/>
          </a:xfrm>
        </p:spPr>
        <p:txBody>
          <a:bodyPr/>
          <a:lstStyle>
            <a:lvl1pPr marL="514350" indent="-514350">
              <a:buClr>
                <a:schemeClr val="accent2">
                  <a:lumMod val="75000"/>
                </a:schemeClr>
              </a:buClr>
              <a:buSzPct val="100000"/>
              <a:buFont typeface="+mj-lt"/>
              <a:buAutoNum type="arabicPeriod"/>
              <a:defRPr baseline="0">
                <a:solidFill>
                  <a:schemeClr val="tx1">
                    <a:lumMod val="75000"/>
                    <a:lumOff val="25000"/>
                  </a:schemeClr>
                </a:solidFill>
                <a:latin typeface="Kalinga" panose="020B0502040204020203" pitchFamily="34" charset="0"/>
                <a:ea typeface="Verdana" panose="020B0604030504040204" pitchFamily="34" charset="0"/>
                <a:cs typeface="Kalinga" panose="020B0502040204020203" pitchFamily="34" charset="0"/>
              </a:defRPr>
            </a:lvl1pPr>
            <a:lvl2pPr>
              <a:defRPr baseline="0">
                <a:latin typeface="Times New Roman" pitchFamily="18" charset="0"/>
              </a:defRPr>
            </a:lvl2pPr>
            <a:lvl3pPr>
              <a:defRPr baseline="0">
                <a:latin typeface="Times New Roman" pitchFamily="18" charset="0"/>
              </a:defRPr>
            </a:lvl3pPr>
            <a:lvl4pPr>
              <a:defRPr baseline="0">
                <a:latin typeface="Times New Roman" pitchFamily="18" charset="0"/>
              </a:defRPr>
            </a:lvl4pPr>
            <a:lvl5pPr>
              <a:defRPr baseline="0">
                <a:latin typeface="Times New Roman" pitchFamily="18" charset="0"/>
              </a:defRPr>
            </a:lvl5pPr>
          </a:lstStyle>
          <a:p>
            <a:pPr lvl="0"/>
            <a:r>
              <a:rPr lang="en-US" dirty="0" smtClean="0"/>
              <a:t>Click to edit Master text styles</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cxnSp>
        <p:nvCxnSpPr>
          <p:cNvPr id="10" name="Straight Connector 9"/>
          <p:cNvCxnSpPr/>
          <p:nvPr userDrawn="1"/>
        </p:nvCxnSpPr>
        <p:spPr>
          <a:xfrm>
            <a:off x="609600" y="6324600"/>
            <a:ext cx="8534400" cy="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04800"/>
            <a:ext cx="8534400" cy="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48392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_Learning_Obj">
    <p:spTree>
      <p:nvGrpSpPr>
        <p:cNvPr id="1" name=""/>
        <p:cNvGrpSpPr/>
        <p:nvPr/>
      </p:nvGrpSpPr>
      <p:grpSpPr>
        <a:xfrm>
          <a:off x="0" y="0"/>
          <a:ext cx="0" cy="0"/>
          <a:chOff x="0" y="0"/>
          <a:chExt cx="0" cy="0"/>
        </a:xfrm>
      </p:grpSpPr>
      <p:sp>
        <p:nvSpPr>
          <p:cNvPr id="8" name="Rectangle 7"/>
          <p:cNvSpPr/>
          <p:nvPr userDrawn="1"/>
        </p:nvSpPr>
        <p:spPr>
          <a:xfrm>
            <a:off x="6781800" y="6362700"/>
            <a:ext cx="2362200" cy="3429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600200"/>
            <a:ext cx="8229600" cy="4525963"/>
          </a:xfrm>
        </p:spPr>
        <p:txBody>
          <a:bodyPr/>
          <a:lstStyle>
            <a:lvl1pPr marL="514350" indent="-514350">
              <a:buClr>
                <a:schemeClr val="accent2">
                  <a:lumMod val="75000"/>
                </a:schemeClr>
              </a:buClr>
              <a:buSzPct val="100000"/>
              <a:buFont typeface="+mj-lt"/>
              <a:buAutoNum type="arabicPeriod"/>
              <a:defRPr baseline="0">
                <a:solidFill>
                  <a:schemeClr val="tx1">
                    <a:lumMod val="75000"/>
                    <a:lumOff val="25000"/>
                  </a:schemeClr>
                </a:solidFill>
                <a:latin typeface="Kalinga" panose="020B0502040204020203" pitchFamily="34" charset="0"/>
                <a:ea typeface="Verdana" panose="020B0604030504040204" pitchFamily="34" charset="0"/>
                <a:cs typeface="Kalinga" panose="020B0502040204020203" pitchFamily="34" charset="0"/>
              </a:defRPr>
            </a:lvl1pPr>
            <a:lvl2pPr>
              <a:defRPr baseline="0">
                <a:latin typeface="Times New Roman" pitchFamily="18" charset="0"/>
              </a:defRPr>
            </a:lvl2pPr>
            <a:lvl3pPr>
              <a:defRPr baseline="0">
                <a:latin typeface="Times New Roman" pitchFamily="18" charset="0"/>
              </a:defRPr>
            </a:lvl3pPr>
            <a:lvl4pPr>
              <a:defRPr baseline="0">
                <a:latin typeface="Times New Roman" pitchFamily="18" charset="0"/>
              </a:defRPr>
            </a:lvl4pPr>
            <a:lvl5pPr>
              <a:defRPr baseline="0">
                <a:latin typeface="Times New Roman" pitchFamily="18" charset="0"/>
              </a:defRPr>
            </a:lvl5pPr>
          </a:lstStyle>
          <a:p>
            <a:pPr lvl="0"/>
            <a:r>
              <a:rPr lang="en-US" dirty="0" smtClean="0"/>
              <a:t>Click to edit Master text styles</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cxnSp>
        <p:nvCxnSpPr>
          <p:cNvPr id="10" name="Straight Connector 9"/>
          <p:cNvCxnSpPr/>
          <p:nvPr userDrawn="1"/>
        </p:nvCxnSpPr>
        <p:spPr>
          <a:xfrm>
            <a:off x="609600" y="6324600"/>
            <a:ext cx="8534400" cy="0"/>
          </a:xfrm>
          <a:prstGeom prst="line">
            <a:avLst/>
          </a:prstGeom>
          <a:ln w="254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04800"/>
            <a:ext cx="8534400" cy="0"/>
          </a:xfrm>
          <a:prstGeom prst="line">
            <a:avLst/>
          </a:prstGeom>
          <a:ln w="254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3" hasCustomPrompt="1"/>
          </p:nvPr>
        </p:nvSpPr>
        <p:spPr>
          <a:xfrm>
            <a:off x="457200" y="533400"/>
            <a:ext cx="8686800" cy="1066800"/>
          </a:xfrm>
        </p:spPr>
        <p:txBody>
          <a:bodyPr>
            <a:normAutofit/>
          </a:bodyPr>
          <a:lstStyle>
            <a:lvl1pPr marL="0" indent="0" algn="l">
              <a:lnSpc>
                <a:spcPts val="6800"/>
              </a:lnSpc>
              <a:spcBef>
                <a:spcPts val="600"/>
              </a:spcBef>
              <a:spcAft>
                <a:spcPts val="600"/>
              </a:spcAft>
              <a:buNone/>
              <a:defRPr sz="4400" baseline="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LEARNING OBJECTIVES</a:t>
            </a:r>
            <a:endParaRPr lang="en-US" dirty="0"/>
          </a:p>
        </p:txBody>
      </p:sp>
    </p:spTree>
    <p:extLst>
      <p:ext uri="{BB962C8B-B14F-4D97-AF65-F5344CB8AC3E}">
        <p14:creationId xmlns:p14="http://schemas.microsoft.com/office/powerpoint/2010/main" val="405939335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ening Case">
    <p:spTree>
      <p:nvGrpSpPr>
        <p:cNvPr id="1" name=""/>
        <p:cNvGrpSpPr/>
        <p:nvPr/>
      </p:nvGrpSpPr>
      <p:grpSpPr>
        <a:xfrm>
          <a:off x="0" y="0"/>
          <a:ext cx="0" cy="0"/>
          <a:chOff x="0" y="0"/>
          <a:chExt cx="0" cy="0"/>
        </a:xfrm>
      </p:grpSpPr>
      <p:cxnSp>
        <p:nvCxnSpPr>
          <p:cNvPr id="8" name="Straight Connector 7"/>
          <p:cNvCxnSpPr/>
          <p:nvPr userDrawn="1"/>
        </p:nvCxnSpPr>
        <p:spPr>
          <a:xfrm>
            <a:off x="0" y="6477000"/>
            <a:ext cx="86868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8382000" y="5715000"/>
            <a:ext cx="304800" cy="76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609600" y="12192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6553200" y="6119896"/>
            <a:ext cx="2133600" cy="365125"/>
          </a:xfrm>
        </p:spPr>
        <p:txBody>
          <a:bodyPr/>
          <a:lstStyle/>
          <a:p>
            <a:fld id="{AC392DC9-9688-4E44-A90B-C333AD8FEA09}" type="slidenum">
              <a:rPr lang="en-US" smtClean="0"/>
              <a:t>‹#›</a:t>
            </a:fld>
            <a:endParaRPr lang="en-US"/>
          </a:p>
        </p:txBody>
      </p:sp>
      <p:sp>
        <p:nvSpPr>
          <p:cNvPr id="7" name="Text Placeholder 6"/>
          <p:cNvSpPr>
            <a:spLocks noGrp="1"/>
          </p:cNvSpPr>
          <p:nvPr>
            <p:ph type="body" sz="quarter" idx="13"/>
          </p:nvPr>
        </p:nvSpPr>
        <p:spPr>
          <a:xfrm>
            <a:off x="457200" y="1371600"/>
            <a:ext cx="8229600" cy="4876800"/>
          </a:xfrm>
        </p:spPr>
        <p:txBody>
          <a:bodyPr>
            <a:normAutofit/>
          </a:bodyPr>
          <a:lstStyle>
            <a:lvl1pPr>
              <a:defRPr sz="3200" b="1"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914400" indent="-457200">
              <a:buClr>
                <a:schemeClr val="accent1">
                  <a:lumMod val="75000"/>
                </a:schemeClr>
              </a:buClr>
              <a:buFont typeface="+mj-lt"/>
              <a:buAutoNum type="arabicPeriod"/>
              <a:defRPr sz="24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2pPr>
            <a:lvl3pPr>
              <a:defRPr sz="20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3pPr>
            <a:lvl4pPr>
              <a:defRPr sz="18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4pPr>
            <a:lvl5pPr>
              <a:defRPr sz="18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
          <p:cNvSpPr txBox="1">
            <a:spLocks/>
          </p:cNvSpPr>
          <p:nvPr userDrawn="1"/>
        </p:nvSpPr>
        <p:spPr>
          <a:xfrm>
            <a:off x="457200" y="228600"/>
            <a:ext cx="56388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baseline="0">
                <a:solidFill>
                  <a:srgbClr val="00CCFF"/>
                </a:solidFill>
                <a:latin typeface="Verdana" panose="020B0604030504040204" pitchFamily="34" charset="0"/>
                <a:ea typeface="Verdana" panose="020B0604030504040204" pitchFamily="34" charset="0"/>
                <a:cs typeface="Verdana" panose="020B0604030504040204" pitchFamily="34" charset="0"/>
              </a:defRPr>
            </a:lvl1pPr>
          </a:lstStyle>
          <a:p>
            <a:r>
              <a:rPr lang="en-US" b="0" dirty="0" smtClean="0">
                <a:solidFill>
                  <a:schemeClr val="tx1">
                    <a:lumMod val="75000"/>
                    <a:lumOff val="25000"/>
                  </a:schemeClr>
                </a:solidFill>
              </a:rPr>
              <a:t>Opening Case</a:t>
            </a:r>
            <a:endParaRPr lang="en-US" b="0" dirty="0">
              <a:solidFill>
                <a:schemeClr val="tx1">
                  <a:lumMod val="75000"/>
                  <a:lumOff val="25000"/>
                </a:schemeClr>
              </a:solidFill>
            </a:endParaRPr>
          </a:p>
        </p:txBody>
      </p:sp>
    </p:spTree>
    <p:extLst>
      <p:ext uri="{BB962C8B-B14F-4D97-AF65-F5344CB8AC3E}">
        <p14:creationId xmlns:p14="http://schemas.microsoft.com/office/powerpoint/2010/main" val="385618890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ts_about_bus">
    <p:spTree>
      <p:nvGrpSpPr>
        <p:cNvPr id="1" name=""/>
        <p:cNvGrpSpPr/>
        <p:nvPr/>
      </p:nvGrpSpPr>
      <p:grpSpPr>
        <a:xfrm>
          <a:off x="0" y="0"/>
          <a:ext cx="0" cy="0"/>
          <a:chOff x="0" y="0"/>
          <a:chExt cx="0" cy="0"/>
        </a:xfrm>
      </p:grpSpPr>
      <p:sp>
        <p:nvSpPr>
          <p:cNvPr id="22" name="Rectangle 21"/>
          <p:cNvSpPr/>
          <p:nvPr userDrawn="1"/>
        </p:nvSpPr>
        <p:spPr>
          <a:xfrm>
            <a:off x="410862" y="606463"/>
            <a:ext cx="8809338" cy="790833"/>
          </a:xfrm>
          <a:prstGeom prst="rect">
            <a:avLst/>
          </a:prstGeom>
          <a:solidFill>
            <a:schemeClr val="bg1">
              <a:lumMod val="8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410862" y="1397295"/>
            <a:ext cx="8809338" cy="4933655"/>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userDrawn="1">
            <p:ph type="sldNum" sz="quarter" idx="12"/>
          </p:nvPr>
        </p:nvSpPr>
        <p:spPr/>
        <p:txBody>
          <a:bodyPr/>
          <a:lstStyle>
            <a:lvl1pPr>
              <a:defRPr>
                <a:solidFill>
                  <a:schemeClr val="tx1">
                    <a:lumMod val="85000"/>
                    <a:lumOff val="15000"/>
                  </a:schemeClr>
                </a:solidFill>
              </a:defRPr>
            </a:lvl1pPr>
          </a:lstStyle>
          <a:p>
            <a:fld id="{AC392DC9-9688-4E44-A90B-C333AD8FEA09}" type="slidenum">
              <a:rPr lang="en-US" smtClean="0"/>
              <a:pPr/>
              <a:t>‹#›</a:t>
            </a:fld>
            <a:endParaRPr lang="en-US" dirty="0"/>
          </a:p>
        </p:txBody>
      </p:sp>
      <p:sp>
        <p:nvSpPr>
          <p:cNvPr id="13" name="Content Placeholder 20"/>
          <p:cNvSpPr>
            <a:spLocks noGrp="1"/>
          </p:cNvSpPr>
          <p:nvPr userDrawn="1">
            <p:ph sz="quarter" idx="16"/>
          </p:nvPr>
        </p:nvSpPr>
        <p:spPr>
          <a:xfrm>
            <a:off x="609600" y="1600200"/>
            <a:ext cx="8001000" cy="4648200"/>
          </a:xfrm>
        </p:spPr>
        <p:txBody>
          <a:bodyPr/>
          <a:lstStyle>
            <a:lvl1pPr>
              <a:defRPr sz="3200" b="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971550" indent="-514350">
              <a:buClr>
                <a:schemeClr val="tx1">
                  <a:lumMod val="85000"/>
                  <a:lumOff val="15000"/>
                </a:schemeClr>
              </a:buClr>
              <a:buFont typeface="+mj-lt"/>
              <a:buAutoNum type="arabicPeriod"/>
              <a:defRPr sz="240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2pPr>
            <a:lvl3pPr>
              <a:defRPr sz="200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3pPr>
            <a:lvl4pPr>
              <a:defRPr sz="180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4pPr>
            <a:lvl5pPr>
              <a:defRPr sz="180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6" name="Text Placeholder 24"/>
          <p:cNvSpPr>
            <a:spLocks noGrp="1"/>
          </p:cNvSpPr>
          <p:nvPr userDrawn="1">
            <p:ph type="body" sz="quarter" idx="17" hasCustomPrompt="1"/>
          </p:nvPr>
        </p:nvSpPr>
        <p:spPr>
          <a:xfrm>
            <a:off x="500449" y="635296"/>
            <a:ext cx="1404551" cy="990600"/>
          </a:xfrm>
        </p:spPr>
        <p:txBody>
          <a:bodyPr>
            <a:normAutofit/>
          </a:bodyPr>
          <a:lstStyle>
            <a:lvl1pPr marL="0" indent="0">
              <a:buNone/>
              <a:defRPr sz="4400" b="1" i="0"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smtClean="0"/>
              <a:t>IT’s</a:t>
            </a:r>
            <a:endParaRPr lang="en-US" dirty="0"/>
          </a:p>
        </p:txBody>
      </p:sp>
      <p:sp>
        <p:nvSpPr>
          <p:cNvPr id="25" name="Text Placeholder 24"/>
          <p:cNvSpPr>
            <a:spLocks noGrp="1"/>
          </p:cNvSpPr>
          <p:nvPr userDrawn="1">
            <p:ph type="body" sz="quarter" idx="15" hasCustomPrompt="1"/>
          </p:nvPr>
        </p:nvSpPr>
        <p:spPr>
          <a:xfrm>
            <a:off x="1905000" y="635296"/>
            <a:ext cx="7162800" cy="990600"/>
          </a:xfrm>
        </p:spPr>
        <p:txBody>
          <a:bodyPr>
            <a:normAutofit/>
          </a:bodyPr>
          <a:lstStyle>
            <a:lvl1pPr marL="0" indent="0">
              <a:buNone/>
              <a:defRPr sz="4400" b="0" i="0"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smtClean="0"/>
              <a:t>About Business  0.0</a:t>
            </a:r>
            <a:endParaRPr lang="en-US" dirty="0"/>
          </a:p>
        </p:txBody>
      </p:sp>
    </p:spTree>
    <p:extLst>
      <p:ext uri="{BB962C8B-B14F-4D97-AF65-F5344CB8AC3E}">
        <p14:creationId xmlns:p14="http://schemas.microsoft.com/office/powerpoint/2010/main" val="21385948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pic Level2">
    <p:spTree>
      <p:nvGrpSpPr>
        <p:cNvPr id="1" name=""/>
        <p:cNvGrpSpPr/>
        <p:nvPr/>
      </p:nvGrpSpPr>
      <p:grpSpPr>
        <a:xfrm>
          <a:off x="0" y="0"/>
          <a:ext cx="0" cy="0"/>
          <a:chOff x="0" y="0"/>
          <a:chExt cx="0" cy="0"/>
        </a:xfrm>
      </p:grpSpPr>
      <p:cxnSp>
        <p:nvCxnSpPr>
          <p:cNvPr id="18" name="Straight Connector 17"/>
          <p:cNvCxnSpPr/>
          <p:nvPr userDrawn="1"/>
        </p:nvCxnSpPr>
        <p:spPr>
          <a:xfrm>
            <a:off x="609600" y="6324600"/>
            <a:ext cx="8534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057400" y="304800"/>
            <a:ext cx="6553199" cy="1676400"/>
          </a:xfrm>
        </p:spPr>
        <p:txBody>
          <a:bodyPr>
            <a:normAutofit/>
          </a:bodyPr>
          <a:lstStyle>
            <a:lvl1pPr marL="0" indent="0" algn="l">
              <a:spcBef>
                <a:spcPts val="600"/>
              </a:spcBef>
              <a:spcAft>
                <a:spcPts val="600"/>
              </a:spcAft>
              <a:buNone/>
              <a:defRPr sz="44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10" name="Text Placeholder 9"/>
          <p:cNvSpPr>
            <a:spLocks noGrp="1"/>
          </p:cNvSpPr>
          <p:nvPr>
            <p:ph type="body" sz="quarter" idx="14" hasCustomPrompt="1"/>
          </p:nvPr>
        </p:nvSpPr>
        <p:spPr>
          <a:xfrm>
            <a:off x="76200" y="0"/>
            <a:ext cx="1981200" cy="1524000"/>
          </a:xfrm>
        </p:spPr>
        <p:txBody>
          <a:bodyPr>
            <a:noAutofit/>
          </a:bodyPr>
          <a:lstStyle>
            <a:lvl1pPr marL="0" indent="0" algn="ctr">
              <a:buNone/>
              <a:defRPr sz="7200" baseline="0">
                <a:solidFill>
                  <a:srgbClr val="C00000"/>
                </a:solidFill>
                <a:latin typeface="Century Gothic" pitchFamily="34" charset="0"/>
              </a:defRPr>
            </a:lvl1pPr>
            <a:lvl2pPr marL="457200" indent="0">
              <a:buNone/>
              <a:defRPr sz="7200" baseline="0">
                <a:latin typeface="Century Gothic" pitchFamily="34" charset="0"/>
              </a:defRPr>
            </a:lvl2pPr>
            <a:lvl3pPr marL="914400" indent="0">
              <a:buNone/>
              <a:defRPr sz="7200" baseline="0">
                <a:latin typeface="Century Gothic" pitchFamily="34" charset="0"/>
              </a:defRPr>
            </a:lvl3pPr>
            <a:lvl4pPr marL="1371600" indent="0">
              <a:buNone/>
              <a:defRPr sz="7200" baseline="0">
                <a:latin typeface="Century Gothic" pitchFamily="34" charset="0"/>
              </a:defRPr>
            </a:lvl4pPr>
            <a:lvl5pPr marL="1828800" indent="0">
              <a:buNone/>
              <a:defRPr sz="7200" baseline="0">
                <a:latin typeface="Century Gothic" pitchFamily="34" charset="0"/>
              </a:defRPr>
            </a:lvl5pPr>
          </a:lstStyle>
          <a:p>
            <a:pPr lvl="0"/>
            <a:r>
              <a:rPr lang="en-US" dirty="0" smtClean="0"/>
              <a:t>0.0</a:t>
            </a:r>
            <a:endParaRPr lang="en-US" dirty="0"/>
          </a:p>
        </p:txBody>
      </p:sp>
      <p:sp>
        <p:nvSpPr>
          <p:cNvPr id="21" name="Content Placeholder 20"/>
          <p:cNvSpPr>
            <a:spLocks noGrp="1"/>
          </p:cNvSpPr>
          <p:nvPr>
            <p:ph sz="quarter" idx="15"/>
          </p:nvPr>
        </p:nvSpPr>
        <p:spPr>
          <a:xfrm>
            <a:off x="609600" y="2133600"/>
            <a:ext cx="8001000" cy="4114800"/>
          </a:xfrm>
        </p:spPr>
        <p:txBody>
          <a:bodyPr/>
          <a:lstStyle>
            <a:lvl1pPr>
              <a:defRPr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0" y="1905000"/>
            <a:ext cx="8534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4564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_Introduction">
    <p:spTree>
      <p:nvGrpSpPr>
        <p:cNvPr id="1" name=""/>
        <p:cNvGrpSpPr/>
        <p:nvPr/>
      </p:nvGrpSpPr>
      <p:grpSpPr>
        <a:xfrm>
          <a:off x="0" y="0"/>
          <a:ext cx="0" cy="0"/>
          <a:chOff x="0" y="0"/>
          <a:chExt cx="0" cy="0"/>
        </a:xfrm>
      </p:grpSpPr>
      <p:cxnSp>
        <p:nvCxnSpPr>
          <p:cNvPr id="18" name="Straight Connector 17"/>
          <p:cNvCxnSpPr/>
          <p:nvPr userDrawn="1"/>
        </p:nvCxnSpPr>
        <p:spPr>
          <a:xfrm>
            <a:off x="609600" y="63246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hasCustomPrompt="1"/>
          </p:nvPr>
        </p:nvSpPr>
        <p:spPr>
          <a:xfrm>
            <a:off x="609600" y="304800"/>
            <a:ext cx="8000999" cy="914400"/>
          </a:xfrm>
        </p:spPr>
        <p:txBody>
          <a:bodyPr>
            <a:normAutofit/>
          </a:bodyPr>
          <a:lstStyle>
            <a:lvl1pPr marL="0" indent="0" algn="l">
              <a:spcBef>
                <a:spcPts val="600"/>
              </a:spcBef>
              <a:spcAft>
                <a:spcPts val="600"/>
              </a:spcAft>
              <a:buNone/>
              <a:defRPr sz="44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Introduction</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21" name="Content Placeholder 20"/>
          <p:cNvSpPr>
            <a:spLocks noGrp="1"/>
          </p:cNvSpPr>
          <p:nvPr>
            <p:ph sz="quarter" idx="15"/>
          </p:nvPr>
        </p:nvSpPr>
        <p:spPr>
          <a:xfrm>
            <a:off x="609600" y="1600200"/>
            <a:ext cx="8001000" cy="4648200"/>
          </a:xfrm>
        </p:spPr>
        <p:txBody>
          <a:bodyPr/>
          <a:lstStyle>
            <a:lvl1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0" y="12192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06326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Slidezaxcv">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371600"/>
          </a:xfrm>
        </p:spPr>
        <p:txBody>
          <a:bodyPr anchor="b" anchorCtr="0">
            <a:normAutofit/>
          </a:bodyPr>
          <a:lstStyle>
            <a:lvl1pPr marL="0" indent="0" algn="l">
              <a:spcBef>
                <a:spcPts val="600"/>
              </a:spcBef>
              <a:spcAft>
                <a:spcPts val="600"/>
              </a:spcAft>
              <a:buNone/>
              <a:defRPr sz="4400"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457200" y="1524000"/>
            <a:ext cx="8153400" cy="4724400"/>
          </a:xfrm>
        </p:spPr>
        <p:txBody>
          <a:bodyPr/>
          <a:lstStyle>
            <a:lvl1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447800"/>
            <a:ext cx="853440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04005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pic Level3">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676400"/>
          </a:xfrm>
        </p:spPr>
        <p:txBody>
          <a:bodyPr anchor="b" anchorCtr="0">
            <a:normAutofit/>
          </a:bodyPr>
          <a:lstStyle>
            <a:lvl1pPr marL="0" indent="0" algn="l">
              <a:spcBef>
                <a:spcPts val="600"/>
              </a:spcBef>
              <a:spcAft>
                <a:spcPts val="600"/>
              </a:spcAft>
              <a:buNone/>
              <a:defRPr sz="4400"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609600" y="2133600"/>
            <a:ext cx="8001000" cy="4114800"/>
          </a:xfrm>
        </p:spPr>
        <p:txBody>
          <a:bodyPr/>
          <a:lstStyle>
            <a:lvl1pPr>
              <a:defRPr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905000"/>
            <a:ext cx="853440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03540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ic Level4">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676400"/>
          </a:xfrm>
        </p:spPr>
        <p:txBody>
          <a:bodyPr anchor="b" anchorCtr="0">
            <a:normAutofit/>
          </a:bodyPr>
          <a:lstStyle>
            <a:lvl1pPr marL="0" indent="0" algn="l">
              <a:spcBef>
                <a:spcPts val="600"/>
              </a:spcBef>
              <a:spcAft>
                <a:spcPts val="600"/>
              </a:spcAft>
              <a:buNone/>
              <a:defRPr sz="4400" baseline="0">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609600" y="2286000"/>
            <a:ext cx="8001000" cy="3962400"/>
          </a:xfrm>
        </p:spPr>
        <p:txBody>
          <a:bodyPr/>
          <a:lstStyle>
            <a:lvl1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9050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31302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ic Level5">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676400"/>
          </a:xfrm>
        </p:spPr>
        <p:txBody>
          <a:bodyPr anchor="b" anchorCtr="0">
            <a:normAutofit/>
          </a:bodyPr>
          <a:lstStyle>
            <a:lvl1pPr marL="0" indent="0" algn="l">
              <a:spcBef>
                <a:spcPts val="600"/>
              </a:spcBef>
              <a:spcAft>
                <a:spcPts val="600"/>
              </a:spcAft>
              <a:buNone/>
              <a:defRPr sz="44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609600" y="2286000"/>
            <a:ext cx="8001000" cy="3962400"/>
          </a:xfrm>
        </p:spPr>
        <p:txBody>
          <a:bodyPr/>
          <a:lstStyle>
            <a:lvl1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905000"/>
            <a:ext cx="8534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12566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Slide_Level3">
    <p:spTree>
      <p:nvGrpSpPr>
        <p:cNvPr id="1" name=""/>
        <p:cNvGrpSpPr/>
        <p:nvPr/>
      </p:nvGrpSpPr>
      <p:grpSpPr>
        <a:xfrm>
          <a:off x="0" y="0"/>
          <a:ext cx="0" cy="0"/>
          <a:chOff x="0" y="0"/>
          <a:chExt cx="0" cy="0"/>
        </a:xfrm>
      </p:grpSpPr>
      <p:sp>
        <p:nvSpPr>
          <p:cNvPr id="21" name="Subtitle 2"/>
          <p:cNvSpPr>
            <a:spLocks noGrp="1"/>
          </p:cNvSpPr>
          <p:nvPr>
            <p:ph type="subTitle" idx="1"/>
          </p:nvPr>
        </p:nvSpPr>
        <p:spPr>
          <a:xfrm>
            <a:off x="457200" y="76200"/>
            <a:ext cx="8153399" cy="1447800"/>
          </a:xfrm>
        </p:spPr>
        <p:txBody>
          <a:bodyPr anchor="b" anchorCtr="0">
            <a:normAutofit/>
          </a:bodyPr>
          <a:lstStyle>
            <a:lvl1pPr marL="0" indent="0" algn="l">
              <a:spcBef>
                <a:spcPts val="600"/>
              </a:spcBef>
              <a:spcAft>
                <a:spcPts val="600"/>
              </a:spcAft>
              <a:buNone/>
              <a:defRPr sz="44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4" name="Content Placeholder 20"/>
          <p:cNvSpPr>
            <a:spLocks noGrp="1"/>
          </p:cNvSpPr>
          <p:nvPr>
            <p:ph sz="quarter" idx="15"/>
          </p:nvPr>
        </p:nvSpPr>
        <p:spPr>
          <a:xfrm>
            <a:off x="457200" y="1828800"/>
            <a:ext cx="8153400" cy="4800600"/>
          </a:xfrm>
        </p:spPr>
        <p:txBody>
          <a:bodyPr/>
          <a:lstStyle>
            <a:lvl1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676400"/>
            <a:ext cx="85344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459476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lug It In Title">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813" t="1641" r="1785"/>
          <a:stretch/>
        </p:blipFill>
        <p:spPr>
          <a:xfrm>
            <a:off x="-1" y="0"/>
            <a:ext cx="9144001" cy="4571999"/>
          </a:xfrm>
          <a:prstGeom prst="rect">
            <a:avLst/>
          </a:prstGeom>
        </p:spPr>
      </p:pic>
      <p:sp>
        <p:nvSpPr>
          <p:cNvPr id="23" name="Rectangle 7"/>
          <p:cNvSpPr/>
          <p:nvPr userDrawn="1"/>
        </p:nvSpPr>
        <p:spPr>
          <a:xfrm>
            <a:off x="-4762" y="1478378"/>
            <a:ext cx="9154254" cy="5387145"/>
          </a:xfrm>
          <a:custGeom>
            <a:avLst/>
            <a:gdLst>
              <a:gd name="connsiteX0" fmla="*/ 0 w 9159175"/>
              <a:gd name="connsiteY0" fmla="*/ 0 h 6841524"/>
              <a:gd name="connsiteX1" fmla="*/ 9159175 w 9159175"/>
              <a:gd name="connsiteY1" fmla="*/ 0 h 6841524"/>
              <a:gd name="connsiteX2" fmla="*/ 9159175 w 9159175"/>
              <a:gd name="connsiteY2" fmla="*/ 6841524 h 6841524"/>
              <a:gd name="connsiteX3" fmla="*/ 0 w 9159175"/>
              <a:gd name="connsiteY3" fmla="*/ 6841524 h 6841524"/>
              <a:gd name="connsiteX4" fmla="*/ 0 w 9159175"/>
              <a:gd name="connsiteY4" fmla="*/ 0 h 6841524"/>
              <a:gd name="connsiteX0" fmla="*/ 0 w 9207301"/>
              <a:gd name="connsiteY0" fmla="*/ 3140242 h 6841524"/>
              <a:gd name="connsiteX1" fmla="*/ 9207301 w 9207301"/>
              <a:gd name="connsiteY1" fmla="*/ 0 h 6841524"/>
              <a:gd name="connsiteX2" fmla="*/ 9207301 w 9207301"/>
              <a:gd name="connsiteY2" fmla="*/ 6841524 h 6841524"/>
              <a:gd name="connsiteX3" fmla="*/ 48126 w 9207301"/>
              <a:gd name="connsiteY3" fmla="*/ 6841524 h 6841524"/>
              <a:gd name="connsiteX4" fmla="*/ 0 w 9207301"/>
              <a:gd name="connsiteY4" fmla="*/ 3140242 h 6841524"/>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140297 h 3841579"/>
              <a:gd name="connsiteX1" fmla="*/ 3985595 w 9219332"/>
              <a:gd name="connsiteY1" fmla="*/ 790002 h 3841579"/>
              <a:gd name="connsiteX2" fmla="*/ 9219332 w 9219332"/>
              <a:gd name="connsiteY2" fmla="*/ 922350 h 3841579"/>
              <a:gd name="connsiteX3" fmla="*/ 9207301 w 9219332"/>
              <a:gd name="connsiteY3" fmla="*/ 3841579 h 3841579"/>
              <a:gd name="connsiteX4" fmla="*/ 48126 w 9219332"/>
              <a:gd name="connsiteY4" fmla="*/ 3841579 h 3841579"/>
              <a:gd name="connsiteX5" fmla="*/ 0 w 9219332"/>
              <a:gd name="connsiteY5" fmla="*/ 140297 h 3841579"/>
              <a:gd name="connsiteX0" fmla="*/ 0 w 9219332"/>
              <a:gd name="connsiteY0" fmla="*/ 1454745 h 5156027"/>
              <a:gd name="connsiteX1" fmla="*/ 2662121 w 9219332"/>
              <a:gd name="connsiteY1" fmla="*/ 10956 h 5156027"/>
              <a:gd name="connsiteX2" fmla="*/ 9219332 w 9219332"/>
              <a:gd name="connsiteY2" fmla="*/ 2236798 h 5156027"/>
              <a:gd name="connsiteX3" fmla="*/ 9207301 w 9219332"/>
              <a:gd name="connsiteY3" fmla="*/ 5156027 h 5156027"/>
              <a:gd name="connsiteX4" fmla="*/ 48126 w 9219332"/>
              <a:gd name="connsiteY4" fmla="*/ 5156027 h 5156027"/>
              <a:gd name="connsiteX5" fmla="*/ 0 w 9219332"/>
              <a:gd name="connsiteY5" fmla="*/ 1454745 h 5156027"/>
              <a:gd name="connsiteX0" fmla="*/ 0 w 9219332"/>
              <a:gd name="connsiteY0" fmla="*/ 1443789 h 5145071"/>
              <a:gd name="connsiteX1" fmla="*/ 2662121 w 9219332"/>
              <a:gd name="connsiteY1" fmla="*/ 0 h 5145071"/>
              <a:gd name="connsiteX2" fmla="*/ 9219332 w 9219332"/>
              <a:gd name="connsiteY2" fmla="*/ 2225842 h 5145071"/>
              <a:gd name="connsiteX3" fmla="*/ 9207301 w 9219332"/>
              <a:gd name="connsiteY3" fmla="*/ 5145071 h 5145071"/>
              <a:gd name="connsiteX4" fmla="*/ 48126 w 9219332"/>
              <a:gd name="connsiteY4" fmla="*/ 5145071 h 5145071"/>
              <a:gd name="connsiteX5" fmla="*/ 0 w 9219332"/>
              <a:gd name="connsiteY5" fmla="*/ 1443789 h 5145071"/>
              <a:gd name="connsiteX0" fmla="*/ 0 w 9219332"/>
              <a:gd name="connsiteY0" fmla="*/ 1449612 h 5150894"/>
              <a:gd name="connsiteX1" fmla="*/ 2662121 w 9219332"/>
              <a:gd name="connsiteY1" fmla="*/ 5823 h 5150894"/>
              <a:gd name="connsiteX2" fmla="*/ 9219332 w 9219332"/>
              <a:gd name="connsiteY2" fmla="*/ 2231665 h 5150894"/>
              <a:gd name="connsiteX3" fmla="*/ 9207301 w 9219332"/>
              <a:gd name="connsiteY3" fmla="*/ 5150894 h 5150894"/>
              <a:gd name="connsiteX4" fmla="*/ 48126 w 9219332"/>
              <a:gd name="connsiteY4" fmla="*/ 5150894 h 5150894"/>
              <a:gd name="connsiteX5" fmla="*/ 0 w 9219332"/>
              <a:gd name="connsiteY5" fmla="*/ 1449612 h 5150894"/>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72999 h 5174281"/>
              <a:gd name="connsiteX1" fmla="*/ 2613995 w 9219332"/>
              <a:gd name="connsiteY1" fmla="*/ 5147 h 5174281"/>
              <a:gd name="connsiteX2" fmla="*/ 6223468 w 9219332"/>
              <a:gd name="connsiteY2" fmla="*/ 2026453 h 5174281"/>
              <a:gd name="connsiteX3" fmla="*/ 9219332 w 9219332"/>
              <a:gd name="connsiteY3" fmla="*/ 2255052 h 5174281"/>
              <a:gd name="connsiteX4" fmla="*/ 9207301 w 9219332"/>
              <a:gd name="connsiteY4" fmla="*/ 5174281 h 5174281"/>
              <a:gd name="connsiteX5" fmla="*/ 48126 w 9219332"/>
              <a:gd name="connsiteY5" fmla="*/ 5174281 h 5174281"/>
              <a:gd name="connsiteX6" fmla="*/ 0 w 9219332"/>
              <a:gd name="connsiteY6" fmla="*/ 1472999 h 5174281"/>
              <a:gd name="connsiteX0" fmla="*/ 0 w 9219332"/>
              <a:gd name="connsiteY0" fmla="*/ 1479523 h 5180805"/>
              <a:gd name="connsiteX1" fmla="*/ 2613995 w 9219332"/>
              <a:gd name="connsiteY1" fmla="*/ 11671 h 5180805"/>
              <a:gd name="connsiteX2" fmla="*/ 6223468 w 9219332"/>
              <a:gd name="connsiteY2" fmla="*/ 2032977 h 5180805"/>
              <a:gd name="connsiteX3" fmla="*/ 9219332 w 9219332"/>
              <a:gd name="connsiteY3" fmla="*/ 2261576 h 5180805"/>
              <a:gd name="connsiteX4" fmla="*/ 9207301 w 9219332"/>
              <a:gd name="connsiteY4" fmla="*/ 5180805 h 5180805"/>
              <a:gd name="connsiteX5" fmla="*/ 48126 w 9219332"/>
              <a:gd name="connsiteY5" fmla="*/ 5180805 h 5180805"/>
              <a:gd name="connsiteX6" fmla="*/ 0 w 9219332"/>
              <a:gd name="connsiteY6" fmla="*/ 1479523 h 5180805"/>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5965 h 5177247"/>
              <a:gd name="connsiteX1" fmla="*/ 2613995 w 9219332"/>
              <a:gd name="connsiteY1" fmla="*/ 8113 h 5177247"/>
              <a:gd name="connsiteX2" fmla="*/ 6223468 w 9219332"/>
              <a:gd name="connsiteY2" fmla="*/ 2029419 h 5177247"/>
              <a:gd name="connsiteX3" fmla="*/ 9219332 w 9219332"/>
              <a:gd name="connsiteY3" fmla="*/ 2258018 h 5177247"/>
              <a:gd name="connsiteX4" fmla="*/ 9207301 w 9219332"/>
              <a:gd name="connsiteY4" fmla="*/ 5177247 h 5177247"/>
              <a:gd name="connsiteX5" fmla="*/ 48126 w 9219332"/>
              <a:gd name="connsiteY5" fmla="*/ 5177247 h 5177247"/>
              <a:gd name="connsiteX6" fmla="*/ 0 w 9219332"/>
              <a:gd name="connsiteY6" fmla="*/ 1475965 h 5177247"/>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68793 h 5170075"/>
              <a:gd name="connsiteX1" fmla="*/ 2613995 w 9219332"/>
              <a:gd name="connsiteY1" fmla="*/ 941 h 5170075"/>
              <a:gd name="connsiteX2" fmla="*/ 6223468 w 9219332"/>
              <a:gd name="connsiteY2" fmla="*/ 2022247 h 5170075"/>
              <a:gd name="connsiteX3" fmla="*/ 9219332 w 9219332"/>
              <a:gd name="connsiteY3" fmla="*/ 2178656 h 5170075"/>
              <a:gd name="connsiteX4" fmla="*/ 9207301 w 9219332"/>
              <a:gd name="connsiteY4" fmla="*/ 5170075 h 5170075"/>
              <a:gd name="connsiteX5" fmla="*/ 48126 w 9219332"/>
              <a:gd name="connsiteY5" fmla="*/ 5170075 h 5170075"/>
              <a:gd name="connsiteX6" fmla="*/ 0 w 9219332"/>
              <a:gd name="connsiteY6" fmla="*/ 1468793 h 5170075"/>
              <a:gd name="connsiteX0" fmla="*/ 0 w 9219332"/>
              <a:gd name="connsiteY0" fmla="*/ 1482160 h 5183442"/>
              <a:gd name="connsiteX1" fmla="*/ 2613995 w 9219332"/>
              <a:gd name="connsiteY1" fmla="*/ 14308 h 5183442"/>
              <a:gd name="connsiteX2" fmla="*/ 6223468 w 9219332"/>
              <a:gd name="connsiteY2" fmla="*/ 2035614 h 5183442"/>
              <a:gd name="connsiteX3" fmla="*/ 9219332 w 9219332"/>
              <a:gd name="connsiteY3" fmla="*/ 2192023 h 5183442"/>
              <a:gd name="connsiteX4" fmla="*/ 9207301 w 9219332"/>
              <a:gd name="connsiteY4" fmla="*/ 5183442 h 5183442"/>
              <a:gd name="connsiteX5" fmla="*/ 48126 w 9219332"/>
              <a:gd name="connsiteY5" fmla="*/ 5183442 h 5183442"/>
              <a:gd name="connsiteX6" fmla="*/ 0 w 9219332"/>
              <a:gd name="connsiteY6" fmla="*/ 1482160 h 5183442"/>
              <a:gd name="connsiteX0" fmla="*/ 0 w 9219332"/>
              <a:gd name="connsiteY0" fmla="*/ 1493749 h 5195031"/>
              <a:gd name="connsiteX1" fmla="*/ 2613995 w 9219332"/>
              <a:gd name="connsiteY1" fmla="*/ 25897 h 5195031"/>
              <a:gd name="connsiteX2" fmla="*/ 6223468 w 9219332"/>
              <a:gd name="connsiteY2" fmla="*/ 2047203 h 5195031"/>
              <a:gd name="connsiteX3" fmla="*/ 9219332 w 9219332"/>
              <a:gd name="connsiteY3" fmla="*/ 2203612 h 5195031"/>
              <a:gd name="connsiteX4" fmla="*/ 9207301 w 9219332"/>
              <a:gd name="connsiteY4" fmla="*/ 5195031 h 5195031"/>
              <a:gd name="connsiteX5" fmla="*/ 48126 w 9219332"/>
              <a:gd name="connsiteY5" fmla="*/ 5195031 h 5195031"/>
              <a:gd name="connsiteX6" fmla="*/ 0 w 9219332"/>
              <a:gd name="connsiteY6" fmla="*/ 1493749 h 5195031"/>
              <a:gd name="connsiteX0" fmla="*/ 0 w 9219332"/>
              <a:gd name="connsiteY0" fmla="*/ 1539121 h 5240403"/>
              <a:gd name="connsiteX1" fmla="*/ 2493679 w 9219332"/>
              <a:gd name="connsiteY1" fmla="*/ 23143 h 5240403"/>
              <a:gd name="connsiteX2" fmla="*/ 6223468 w 9219332"/>
              <a:gd name="connsiteY2" fmla="*/ 2092575 h 5240403"/>
              <a:gd name="connsiteX3" fmla="*/ 9219332 w 9219332"/>
              <a:gd name="connsiteY3" fmla="*/ 2248984 h 5240403"/>
              <a:gd name="connsiteX4" fmla="*/ 9207301 w 9219332"/>
              <a:gd name="connsiteY4" fmla="*/ 5240403 h 5240403"/>
              <a:gd name="connsiteX5" fmla="*/ 48126 w 9219332"/>
              <a:gd name="connsiteY5" fmla="*/ 5240403 h 5240403"/>
              <a:gd name="connsiteX6" fmla="*/ 0 w 9219332"/>
              <a:gd name="connsiteY6" fmla="*/ 1539121 h 5240403"/>
              <a:gd name="connsiteX0" fmla="*/ 0 w 9219332"/>
              <a:gd name="connsiteY0" fmla="*/ 1556620 h 5257902"/>
              <a:gd name="connsiteX1" fmla="*/ 2493679 w 9219332"/>
              <a:gd name="connsiteY1" fmla="*/ 40642 h 5257902"/>
              <a:gd name="connsiteX2" fmla="*/ 6223468 w 9219332"/>
              <a:gd name="connsiteY2" fmla="*/ 2110074 h 5257902"/>
              <a:gd name="connsiteX3" fmla="*/ 9219332 w 9219332"/>
              <a:gd name="connsiteY3" fmla="*/ 2266483 h 5257902"/>
              <a:gd name="connsiteX4" fmla="*/ 9207301 w 9219332"/>
              <a:gd name="connsiteY4" fmla="*/ 5257902 h 5257902"/>
              <a:gd name="connsiteX5" fmla="*/ 48126 w 9219332"/>
              <a:gd name="connsiteY5" fmla="*/ 5257902 h 5257902"/>
              <a:gd name="connsiteX6" fmla="*/ 0 w 9219332"/>
              <a:gd name="connsiteY6" fmla="*/ 1556620 h 5257902"/>
              <a:gd name="connsiteX0" fmla="*/ 0 w 9219332"/>
              <a:gd name="connsiteY0" fmla="*/ 1562740 h 5264022"/>
              <a:gd name="connsiteX1" fmla="*/ 2493679 w 9219332"/>
              <a:gd name="connsiteY1" fmla="*/ 46762 h 5264022"/>
              <a:gd name="connsiteX2" fmla="*/ 6223468 w 9219332"/>
              <a:gd name="connsiteY2" fmla="*/ 2116194 h 5264022"/>
              <a:gd name="connsiteX3" fmla="*/ 9219332 w 9219332"/>
              <a:gd name="connsiteY3" fmla="*/ 2272603 h 5264022"/>
              <a:gd name="connsiteX4" fmla="*/ 9207301 w 9219332"/>
              <a:gd name="connsiteY4" fmla="*/ 5264022 h 5264022"/>
              <a:gd name="connsiteX5" fmla="*/ 48126 w 9219332"/>
              <a:gd name="connsiteY5" fmla="*/ 5264022 h 5264022"/>
              <a:gd name="connsiteX6" fmla="*/ 0 w 9219332"/>
              <a:gd name="connsiteY6" fmla="*/ 1562740 h 5264022"/>
              <a:gd name="connsiteX0" fmla="*/ 0 w 9219332"/>
              <a:gd name="connsiteY0" fmla="*/ 1556621 h 5257903"/>
              <a:gd name="connsiteX1" fmla="*/ 2469615 w 9219332"/>
              <a:gd name="connsiteY1" fmla="*/ 40643 h 5257903"/>
              <a:gd name="connsiteX2" fmla="*/ 6223468 w 9219332"/>
              <a:gd name="connsiteY2" fmla="*/ 2110075 h 5257903"/>
              <a:gd name="connsiteX3" fmla="*/ 9219332 w 9219332"/>
              <a:gd name="connsiteY3" fmla="*/ 2266484 h 5257903"/>
              <a:gd name="connsiteX4" fmla="*/ 9207301 w 9219332"/>
              <a:gd name="connsiteY4" fmla="*/ 5257903 h 5257903"/>
              <a:gd name="connsiteX5" fmla="*/ 48126 w 9219332"/>
              <a:gd name="connsiteY5" fmla="*/ 5257903 h 5257903"/>
              <a:gd name="connsiteX6" fmla="*/ 0 w 9219332"/>
              <a:gd name="connsiteY6" fmla="*/ 1556621 h 5257903"/>
              <a:gd name="connsiteX0" fmla="*/ 0 w 9219332"/>
              <a:gd name="connsiteY0" fmla="*/ 1545248 h 5246530"/>
              <a:gd name="connsiteX1" fmla="*/ 2469615 w 9219332"/>
              <a:gd name="connsiteY1" fmla="*/ 29270 h 5246530"/>
              <a:gd name="connsiteX2" fmla="*/ 6223468 w 9219332"/>
              <a:gd name="connsiteY2" fmla="*/ 2098702 h 5246530"/>
              <a:gd name="connsiteX3" fmla="*/ 9219332 w 9219332"/>
              <a:gd name="connsiteY3" fmla="*/ 2255111 h 5246530"/>
              <a:gd name="connsiteX4" fmla="*/ 9207301 w 9219332"/>
              <a:gd name="connsiteY4" fmla="*/ 5246530 h 5246530"/>
              <a:gd name="connsiteX5" fmla="*/ 48126 w 9219332"/>
              <a:gd name="connsiteY5" fmla="*/ 5246530 h 5246530"/>
              <a:gd name="connsiteX6" fmla="*/ 0 w 9219332"/>
              <a:gd name="connsiteY6" fmla="*/ 1545248 h 5246530"/>
              <a:gd name="connsiteX0" fmla="*/ 0 w 9219332"/>
              <a:gd name="connsiteY0" fmla="*/ 1547962 h 5249244"/>
              <a:gd name="connsiteX1" fmla="*/ 2469615 w 9219332"/>
              <a:gd name="connsiteY1" fmla="*/ 31984 h 5249244"/>
              <a:gd name="connsiteX2" fmla="*/ 6223468 w 9219332"/>
              <a:gd name="connsiteY2" fmla="*/ 2101416 h 5249244"/>
              <a:gd name="connsiteX3" fmla="*/ 9219332 w 9219332"/>
              <a:gd name="connsiteY3" fmla="*/ 2257825 h 5249244"/>
              <a:gd name="connsiteX4" fmla="*/ 9207301 w 9219332"/>
              <a:gd name="connsiteY4" fmla="*/ 5249244 h 5249244"/>
              <a:gd name="connsiteX5" fmla="*/ 48126 w 9219332"/>
              <a:gd name="connsiteY5" fmla="*/ 5249244 h 5249244"/>
              <a:gd name="connsiteX6" fmla="*/ 0 w 9219332"/>
              <a:gd name="connsiteY6" fmla="*/ 1547962 h 5249244"/>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52938 h 5254220"/>
              <a:gd name="connsiteX1" fmla="*/ 2469615 w 9219332"/>
              <a:gd name="connsiteY1" fmla="*/ 36960 h 5254220"/>
              <a:gd name="connsiteX2" fmla="*/ 6223468 w 9219332"/>
              <a:gd name="connsiteY2" fmla="*/ 2046234 h 5254220"/>
              <a:gd name="connsiteX3" fmla="*/ 9219332 w 9219332"/>
              <a:gd name="connsiteY3" fmla="*/ 2262801 h 5254220"/>
              <a:gd name="connsiteX4" fmla="*/ 9207301 w 9219332"/>
              <a:gd name="connsiteY4" fmla="*/ 5254220 h 5254220"/>
              <a:gd name="connsiteX5" fmla="*/ 48126 w 9219332"/>
              <a:gd name="connsiteY5" fmla="*/ 5254220 h 5254220"/>
              <a:gd name="connsiteX6" fmla="*/ 0 w 9219332"/>
              <a:gd name="connsiteY6" fmla="*/ 1552938 h 5254220"/>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53368 h 5254650"/>
              <a:gd name="connsiteX1" fmla="*/ 2469615 w 9243396"/>
              <a:gd name="connsiteY1" fmla="*/ 37390 h 5254650"/>
              <a:gd name="connsiteX2" fmla="*/ 6223468 w 9243396"/>
              <a:gd name="connsiteY2" fmla="*/ 2046664 h 5254650"/>
              <a:gd name="connsiteX3" fmla="*/ 9243396 w 9243396"/>
              <a:gd name="connsiteY3" fmla="*/ 2191042 h 5254650"/>
              <a:gd name="connsiteX4" fmla="*/ 9207301 w 9243396"/>
              <a:gd name="connsiteY4" fmla="*/ 5254650 h 5254650"/>
              <a:gd name="connsiteX5" fmla="*/ 48126 w 9243396"/>
              <a:gd name="connsiteY5" fmla="*/ 5254650 h 5254650"/>
              <a:gd name="connsiteX6" fmla="*/ 0 w 9243396"/>
              <a:gd name="connsiteY6" fmla="*/ 1553368 h 5254650"/>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14369 h 5215651"/>
              <a:gd name="connsiteX1" fmla="*/ 2373363 w 9243396"/>
              <a:gd name="connsiteY1" fmla="*/ 34486 h 5215651"/>
              <a:gd name="connsiteX2" fmla="*/ 6223468 w 9243396"/>
              <a:gd name="connsiteY2" fmla="*/ 2007665 h 5215651"/>
              <a:gd name="connsiteX3" fmla="*/ 9243396 w 9243396"/>
              <a:gd name="connsiteY3" fmla="*/ 2152043 h 5215651"/>
              <a:gd name="connsiteX4" fmla="*/ 9207301 w 9243396"/>
              <a:gd name="connsiteY4" fmla="*/ 5215651 h 5215651"/>
              <a:gd name="connsiteX5" fmla="*/ 48126 w 9243396"/>
              <a:gd name="connsiteY5" fmla="*/ 5215651 h 5215651"/>
              <a:gd name="connsiteX6" fmla="*/ 0 w 9243396"/>
              <a:gd name="connsiteY6" fmla="*/ 1514369 h 5215651"/>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0225 h 5181507"/>
              <a:gd name="connsiteX1" fmla="*/ 2373363 w 9243396"/>
              <a:gd name="connsiteY1" fmla="*/ 342 h 5181507"/>
              <a:gd name="connsiteX2" fmla="*/ 5537669 w 9243396"/>
              <a:gd name="connsiteY2" fmla="*/ 1371942 h 5181507"/>
              <a:gd name="connsiteX3" fmla="*/ 9243396 w 9243396"/>
              <a:gd name="connsiteY3" fmla="*/ 2117899 h 5181507"/>
              <a:gd name="connsiteX4" fmla="*/ 9207301 w 9243396"/>
              <a:gd name="connsiteY4" fmla="*/ 5181507 h 5181507"/>
              <a:gd name="connsiteX5" fmla="*/ 48126 w 9243396"/>
              <a:gd name="connsiteY5" fmla="*/ 5181507 h 5181507"/>
              <a:gd name="connsiteX6" fmla="*/ 0 w 9243396"/>
              <a:gd name="connsiteY6" fmla="*/ 1480225 h 5181507"/>
              <a:gd name="connsiteX0" fmla="*/ 0 w 9243396"/>
              <a:gd name="connsiteY0" fmla="*/ 1480319 h 5181601"/>
              <a:gd name="connsiteX1" fmla="*/ 2373363 w 9243396"/>
              <a:gd name="connsiteY1" fmla="*/ 436 h 5181601"/>
              <a:gd name="connsiteX2" fmla="*/ 5537669 w 9243396"/>
              <a:gd name="connsiteY2" fmla="*/ 1372036 h 5181601"/>
              <a:gd name="connsiteX3" fmla="*/ 9243396 w 9243396"/>
              <a:gd name="connsiteY3" fmla="*/ 2117993 h 5181601"/>
              <a:gd name="connsiteX4" fmla="*/ 9207301 w 9243396"/>
              <a:gd name="connsiteY4" fmla="*/ 5181601 h 5181601"/>
              <a:gd name="connsiteX5" fmla="*/ 48126 w 9243396"/>
              <a:gd name="connsiteY5" fmla="*/ 5181601 h 5181601"/>
              <a:gd name="connsiteX6" fmla="*/ 0 w 9243396"/>
              <a:gd name="connsiteY6" fmla="*/ 1480319 h 5181601"/>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237 h 5181519"/>
              <a:gd name="connsiteX1" fmla="*/ 2373363 w 9231365"/>
              <a:gd name="connsiteY1" fmla="*/ 354 h 5181519"/>
              <a:gd name="connsiteX2" fmla="*/ 5537669 w 9231365"/>
              <a:gd name="connsiteY2" fmla="*/ 1371954 h 5181519"/>
              <a:gd name="connsiteX3" fmla="*/ 9231365 w 9231365"/>
              <a:gd name="connsiteY3" fmla="*/ 1985563 h 5181519"/>
              <a:gd name="connsiteX4" fmla="*/ 9207301 w 9231365"/>
              <a:gd name="connsiteY4" fmla="*/ 5181519 h 5181519"/>
              <a:gd name="connsiteX5" fmla="*/ 48126 w 9231365"/>
              <a:gd name="connsiteY5" fmla="*/ 5181519 h 5181519"/>
              <a:gd name="connsiteX6" fmla="*/ 0 w 9231365"/>
              <a:gd name="connsiteY6" fmla="*/ 1480237 h 5181519"/>
              <a:gd name="connsiteX0" fmla="*/ 0 w 9231365"/>
              <a:gd name="connsiteY0" fmla="*/ 1480660 h 5181942"/>
              <a:gd name="connsiteX1" fmla="*/ 2373363 w 9231365"/>
              <a:gd name="connsiteY1" fmla="*/ 777 h 5181942"/>
              <a:gd name="connsiteX2" fmla="*/ 5537669 w 9231365"/>
              <a:gd name="connsiteY2" fmla="*/ 1324251 h 5181942"/>
              <a:gd name="connsiteX3" fmla="*/ 9231365 w 9231365"/>
              <a:gd name="connsiteY3" fmla="*/ 1985986 h 5181942"/>
              <a:gd name="connsiteX4" fmla="*/ 9207301 w 9231365"/>
              <a:gd name="connsiteY4" fmla="*/ 5181942 h 5181942"/>
              <a:gd name="connsiteX5" fmla="*/ 48126 w 9231365"/>
              <a:gd name="connsiteY5" fmla="*/ 5181942 h 5181942"/>
              <a:gd name="connsiteX6" fmla="*/ 0 w 9231365"/>
              <a:gd name="connsiteY6" fmla="*/ 1480660 h 5181942"/>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4814 h 5186096"/>
              <a:gd name="connsiteX1" fmla="*/ 2373363 w 9231365"/>
              <a:gd name="connsiteY1" fmla="*/ 4931 h 5186096"/>
              <a:gd name="connsiteX2" fmla="*/ 5537669 w 9231365"/>
              <a:gd name="connsiteY2" fmla="*/ 1328405 h 5186096"/>
              <a:gd name="connsiteX3" fmla="*/ 9231365 w 9231365"/>
              <a:gd name="connsiteY3" fmla="*/ 1990140 h 5186096"/>
              <a:gd name="connsiteX4" fmla="*/ 9207301 w 9231365"/>
              <a:gd name="connsiteY4" fmla="*/ 5186096 h 5186096"/>
              <a:gd name="connsiteX5" fmla="*/ 48126 w 9231365"/>
              <a:gd name="connsiteY5" fmla="*/ 5186096 h 5186096"/>
              <a:gd name="connsiteX6" fmla="*/ 0 w 9231365"/>
              <a:gd name="connsiteY6" fmla="*/ 1484814 h 5186096"/>
              <a:gd name="connsiteX0" fmla="*/ 0 w 9231365"/>
              <a:gd name="connsiteY0" fmla="*/ 1519567 h 5220849"/>
              <a:gd name="connsiteX1" fmla="*/ 2662121 w 9231365"/>
              <a:gd name="connsiteY1" fmla="*/ 3589 h 5220849"/>
              <a:gd name="connsiteX2" fmla="*/ 5537669 w 9231365"/>
              <a:gd name="connsiteY2" fmla="*/ 1363158 h 5220849"/>
              <a:gd name="connsiteX3" fmla="*/ 9231365 w 9231365"/>
              <a:gd name="connsiteY3" fmla="*/ 2024893 h 5220849"/>
              <a:gd name="connsiteX4" fmla="*/ 9207301 w 9231365"/>
              <a:gd name="connsiteY4" fmla="*/ 5220849 h 5220849"/>
              <a:gd name="connsiteX5" fmla="*/ 48126 w 9231365"/>
              <a:gd name="connsiteY5" fmla="*/ 5220849 h 5220849"/>
              <a:gd name="connsiteX6" fmla="*/ 0 w 9231365"/>
              <a:gd name="connsiteY6" fmla="*/ 1519567 h 5220849"/>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94 h 5217292"/>
              <a:gd name="connsiteX1" fmla="*/ 2662121 w 9231365"/>
              <a:gd name="connsiteY1" fmla="*/ 32 h 5217292"/>
              <a:gd name="connsiteX2" fmla="*/ 5537669 w 9231365"/>
              <a:gd name="connsiteY2" fmla="*/ 1359601 h 5217292"/>
              <a:gd name="connsiteX3" fmla="*/ 9231365 w 9231365"/>
              <a:gd name="connsiteY3" fmla="*/ 2021336 h 5217292"/>
              <a:gd name="connsiteX4" fmla="*/ 9207301 w 9231365"/>
              <a:gd name="connsiteY4" fmla="*/ 5217292 h 5217292"/>
              <a:gd name="connsiteX5" fmla="*/ 48126 w 9231365"/>
              <a:gd name="connsiteY5" fmla="*/ 5217292 h 5217292"/>
              <a:gd name="connsiteX6" fmla="*/ 0 w 9231365"/>
              <a:gd name="connsiteY6" fmla="*/ 1395694 h 5217292"/>
              <a:gd name="connsiteX0" fmla="*/ 0 w 9231365"/>
              <a:gd name="connsiteY0" fmla="*/ 1395697 h 5217295"/>
              <a:gd name="connsiteX1" fmla="*/ 2662121 w 9231365"/>
              <a:gd name="connsiteY1" fmla="*/ 35 h 5217295"/>
              <a:gd name="connsiteX2" fmla="*/ 5537669 w 9231365"/>
              <a:gd name="connsiteY2" fmla="*/ 1359604 h 5217295"/>
              <a:gd name="connsiteX3" fmla="*/ 9231365 w 9231365"/>
              <a:gd name="connsiteY3" fmla="*/ 2021339 h 5217295"/>
              <a:gd name="connsiteX4" fmla="*/ 9207301 w 9231365"/>
              <a:gd name="connsiteY4" fmla="*/ 5217295 h 5217295"/>
              <a:gd name="connsiteX5" fmla="*/ 48126 w 9231365"/>
              <a:gd name="connsiteY5" fmla="*/ 5217295 h 5217295"/>
              <a:gd name="connsiteX6" fmla="*/ 0 w 9231365"/>
              <a:gd name="connsiteY6" fmla="*/ 1395697 h 5217295"/>
              <a:gd name="connsiteX0" fmla="*/ 0 w 9231365"/>
              <a:gd name="connsiteY0" fmla="*/ 1399409 h 5221007"/>
              <a:gd name="connsiteX1" fmla="*/ 2662121 w 9231365"/>
              <a:gd name="connsiteY1" fmla="*/ 3747 h 5221007"/>
              <a:gd name="connsiteX2" fmla="*/ 5537669 w 9231365"/>
              <a:gd name="connsiteY2" fmla="*/ 1363316 h 5221007"/>
              <a:gd name="connsiteX3" fmla="*/ 9231365 w 9231365"/>
              <a:gd name="connsiteY3" fmla="*/ 2025051 h 5221007"/>
              <a:gd name="connsiteX4" fmla="*/ 9207301 w 9231365"/>
              <a:gd name="connsiteY4" fmla="*/ 5221007 h 5221007"/>
              <a:gd name="connsiteX5" fmla="*/ 48126 w 9231365"/>
              <a:gd name="connsiteY5" fmla="*/ 5221007 h 5221007"/>
              <a:gd name="connsiteX6" fmla="*/ 0 w 9231365"/>
              <a:gd name="connsiteY6" fmla="*/ 1399409 h 5221007"/>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8527 h 5220125"/>
              <a:gd name="connsiteX1" fmla="*/ 2662121 w 9231365"/>
              <a:gd name="connsiteY1" fmla="*/ 2865 h 5220125"/>
              <a:gd name="connsiteX2" fmla="*/ 5537669 w 9231365"/>
              <a:gd name="connsiteY2" fmla="*/ 1362434 h 5220125"/>
              <a:gd name="connsiteX3" fmla="*/ 9231365 w 9231365"/>
              <a:gd name="connsiteY3" fmla="*/ 1964012 h 5220125"/>
              <a:gd name="connsiteX4" fmla="*/ 9207301 w 9231365"/>
              <a:gd name="connsiteY4" fmla="*/ 5220125 h 5220125"/>
              <a:gd name="connsiteX5" fmla="*/ 48126 w 9231365"/>
              <a:gd name="connsiteY5" fmla="*/ 5220125 h 5220125"/>
              <a:gd name="connsiteX6" fmla="*/ 0 w 9231365"/>
              <a:gd name="connsiteY6" fmla="*/ 1398527 h 5220125"/>
              <a:gd name="connsiteX0" fmla="*/ 0 w 9231365"/>
              <a:gd name="connsiteY0" fmla="*/ 1399319 h 5220917"/>
              <a:gd name="connsiteX1" fmla="*/ 2662121 w 9231365"/>
              <a:gd name="connsiteY1" fmla="*/ 3657 h 5220917"/>
              <a:gd name="connsiteX2" fmla="*/ 5537669 w 9231365"/>
              <a:gd name="connsiteY2" fmla="*/ 1363226 h 5220917"/>
              <a:gd name="connsiteX3" fmla="*/ 9231365 w 9231365"/>
              <a:gd name="connsiteY3" fmla="*/ 1964804 h 5220917"/>
              <a:gd name="connsiteX4" fmla="*/ 9207301 w 9231365"/>
              <a:gd name="connsiteY4" fmla="*/ 5220917 h 5220917"/>
              <a:gd name="connsiteX5" fmla="*/ 48126 w 9231365"/>
              <a:gd name="connsiteY5" fmla="*/ 5220917 h 5220917"/>
              <a:gd name="connsiteX6" fmla="*/ 0 w 9231365"/>
              <a:gd name="connsiteY6" fmla="*/ 1399319 h 5220917"/>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688 h 5221286"/>
              <a:gd name="connsiteX1" fmla="*/ 2662121 w 9231365"/>
              <a:gd name="connsiteY1" fmla="*/ 4026 h 5221286"/>
              <a:gd name="connsiteX2" fmla="*/ 5537669 w 9231365"/>
              <a:gd name="connsiteY2" fmla="*/ 1363595 h 5221286"/>
              <a:gd name="connsiteX3" fmla="*/ 9231365 w 9231365"/>
              <a:gd name="connsiteY3" fmla="*/ 1965173 h 5221286"/>
              <a:gd name="connsiteX4" fmla="*/ 9207301 w 9231365"/>
              <a:gd name="connsiteY4" fmla="*/ 5221286 h 5221286"/>
              <a:gd name="connsiteX5" fmla="*/ 48126 w 9231365"/>
              <a:gd name="connsiteY5" fmla="*/ 5221286 h 5221286"/>
              <a:gd name="connsiteX6" fmla="*/ 0 w 9231365"/>
              <a:gd name="connsiteY6" fmla="*/ 1399688 h 5221286"/>
              <a:gd name="connsiteX0" fmla="*/ 0 w 9219333"/>
              <a:gd name="connsiteY0" fmla="*/ 1215923 h 5217995"/>
              <a:gd name="connsiteX1" fmla="*/ 2650089 w 9219333"/>
              <a:gd name="connsiteY1" fmla="*/ 735 h 5217995"/>
              <a:gd name="connsiteX2" fmla="*/ 5525637 w 9219333"/>
              <a:gd name="connsiteY2" fmla="*/ 1360304 h 5217995"/>
              <a:gd name="connsiteX3" fmla="*/ 9219333 w 9219333"/>
              <a:gd name="connsiteY3" fmla="*/ 1961882 h 5217995"/>
              <a:gd name="connsiteX4" fmla="*/ 9195269 w 9219333"/>
              <a:gd name="connsiteY4" fmla="*/ 5217995 h 5217995"/>
              <a:gd name="connsiteX5" fmla="*/ 36094 w 9219333"/>
              <a:gd name="connsiteY5" fmla="*/ 5217995 h 5217995"/>
              <a:gd name="connsiteX6" fmla="*/ 0 w 9219333"/>
              <a:gd name="connsiteY6" fmla="*/ 1215923 h 5217995"/>
              <a:gd name="connsiteX0" fmla="*/ 0 w 9219333"/>
              <a:gd name="connsiteY0" fmla="*/ 1396225 h 5398297"/>
              <a:gd name="connsiteX1" fmla="*/ 2674153 w 9219333"/>
              <a:gd name="connsiteY1" fmla="*/ 563 h 5398297"/>
              <a:gd name="connsiteX2" fmla="*/ 5525637 w 9219333"/>
              <a:gd name="connsiteY2" fmla="*/ 1540606 h 5398297"/>
              <a:gd name="connsiteX3" fmla="*/ 9219333 w 9219333"/>
              <a:gd name="connsiteY3" fmla="*/ 2142184 h 5398297"/>
              <a:gd name="connsiteX4" fmla="*/ 9195269 w 9219333"/>
              <a:gd name="connsiteY4" fmla="*/ 5398297 h 5398297"/>
              <a:gd name="connsiteX5" fmla="*/ 36094 w 9219333"/>
              <a:gd name="connsiteY5" fmla="*/ 5398297 h 5398297"/>
              <a:gd name="connsiteX6" fmla="*/ 0 w 9219333"/>
              <a:gd name="connsiteY6" fmla="*/ 1396225 h 539829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141624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009276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6 h 5397738"/>
              <a:gd name="connsiteX1" fmla="*/ 2674153 w 9219333"/>
              <a:gd name="connsiteY1" fmla="*/ 4 h 5397738"/>
              <a:gd name="connsiteX2" fmla="*/ 5585795 w 9219333"/>
              <a:gd name="connsiteY2" fmla="*/ 1383637 h 5397738"/>
              <a:gd name="connsiteX3" fmla="*/ 9219333 w 9219333"/>
              <a:gd name="connsiteY3" fmla="*/ 2009277 h 5397738"/>
              <a:gd name="connsiteX4" fmla="*/ 9195269 w 9219333"/>
              <a:gd name="connsiteY4" fmla="*/ 5397738 h 5397738"/>
              <a:gd name="connsiteX5" fmla="*/ 36094 w 9219333"/>
              <a:gd name="connsiteY5" fmla="*/ 5397738 h 5397738"/>
              <a:gd name="connsiteX6" fmla="*/ 0 w 9219333"/>
              <a:gd name="connsiteY6" fmla="*/ 1395666 h 5397738"/>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36094 w 9219333"/>
              <a:gd name="connsiteY5" fmla="*/ 5402259 h 5402259"/>
              <a:gd name="connsiteX6" fmla="*/ 0 w 9219333"/>
              <a:gd name="connsiteY6" fmla="*/ 1400187 h 5402259"/>
              <a:gd name="connsiteX0" fmla="*/ 10488 w 9229821"/>
              <a:gd name="connsiteY0" fmla="*/ 1400187 h 5426411"/>
              <a:gd name="connsiteX1" fmla="*/ 2684641 w 9229821"/>
              <a:gd name="connsiteY1" fmla="*/ 4525 h 5426411"/>
              <a:gd name="connsiteX2" fmla="*/ 5596283 w 9229821"/>
              <a:gd name="connsiteY2" fmla="*/ 1388158 h 5426411"/>
              <a:gd name="connsiteX3" fmla="*/ 9229821 w 9229821"/>
              <a:gd name="connsiteY3" fmla="*/ 1965672 h 5426411"/>
              <a:gd name="connsiteX4" fmla="*/ 9205757 w 9229821"/>
              <a:gd name="connsiteY4" fmla="*/ 5402259 h 5426411"/>
              <a:gd name="connsiteX5" fmla="*/ 0 w 9229821"/>
              <a:gd name="connsiteY5" fmla="*/ 5426411 h 5426411"/>
              <a:gd name="connsiteX6" fmla="*/ 10488 w 9229821"/>
              <a:gd name="connsiteY6" fmla="*/ 1400187 h 5426411"/>
              <a:gd name="connsiteX0" fmla="*/ 0 w 9219333"/>
              <a:gd name="connsiteY0" fmla="*/ 1400187 h 5426411"/>
              <a:gd name="connsiteX1" fmla="*/ 2674153 w 9219333"/>
              <a:gd name="connsiteY1" fmla="*/ 4525 h 5426411"/>
              <a:gd name="connsiteX2" fmla="*/ 5585795 w 9219333"/>
              <a:gd name="connsiteY2" fmla="*/ 1388158 h 5426411"/>
              <a:gd name="connsiteX3" fmla="*/ 9219333 w 9219333"/>
              <a:gd name="connsiteY3" fmla="*/ 1965672 h 5426411"/>
              <a:gd name="connsiteX4" fmla="*/ 9195269 w 9219333"/>
              <a:gd name="connsiteY4" fmla="*/ 5402259 h 5426411"/>
              <a:gd name="connsiteX5" fmla="*/ 12803 w 9219333"/>
              <a:gd name="connsiteY5" fmla="*/ 5426411 h 5426411"/>
              <a:gd name="connsiteX6" fmla="*/ 0 w 9219333"/>
              <a:gd name="connsiteY6" fmla="*/ 1400187 h 5426411"/>
              <a:gd name="connsiteX0" fmla="*/ 11116 w 9230449"/>
              <a:gd name="connsiteY0" fmla="*/ 1400187 h 5426411"/>
              <a:gd name="connsiteX1" fmla="*/ 2685269 w 9230449"/>
              <a:gd name="connsiteY1" fmla="*/ 4525 h 5426411"/>
              <a:gd name="connsiteX2" fmla="*/ 5596911 w 9230449"/>
              <a:gd name="connsiteY2" fmla="*/ 1388158 h 5426411"/>
              <a:gd name="connsiteX3" fmla="*/ 9230449 w 9230449"/>
              <a:gd name="connsiteY3" fmla="*/ 1965672 h 5426411"/>
              <a:gd name="connsiteX4" fmla="*/ 9206385 w 9230449"/>
              <a:gd name="connsiteY4" fmla="*/ 5402259 h 5426411"/>
              <a:gd name="connsiteX5" fmla="*/ 628 w 9230449"/>
              <a:gd name="connsiteY5" fmla="*/ 5426411 h 5426411"/>
              <a:gd name="connsiteX6" fmla="*/ 11116 w 9230449"/>
              <a:gd name="connsiteY6" fmla="*/ 1400187 h 5426411"/>
              <a:gd name="connsiteX0" fmla="*/ 225 w 9219558"/>
              <a:gd name="connsiteY0" fmla="*/ 1400187 h 5438486"/>
              <a:gd name="connsiteX1" fmla="*/ 2674378 w 9219558"/>
              <a:gd name="connsiteY1" fmla="*/ 4525 h 5438486"/>
              <a:gd name="connsiteX2" fmla="*/ 5586020 w 9219558"/>
              <a:gd name="connsiteY2" fmla="*/ 1388158 h 5438486"/>
              <a:gd name="connsiteX3" fmla="*/ 9219558 w 9219558"/>
              <a:gd name="connsiteY3" fmla="*/ 1965672 h 5438486"/>
              <a:gd name="connsiteX4" fmla="*/ 9195494 w 9219558"/>
              <a:gd name="connsiteY4" fmla="*/ 5402259 h 5438486"/>
              <a:gd name="connsiteX5" fmla="*/ 1383 w 9219558"/>
              <a:gd name="connsiteY5" fmla="*/ 5438486 h 5438486"/>
              <a:gd name="connsiteX6" fmla="*/ 225 w 9219558"/>
              <a:gd name="connsiteY6" fmla="*/ 1400187 h 5438486"/>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58781 w 9219333"/>
              <a:gd name="connsiteY5" fmla="*/ 5371568 h 5402259"/>
              <a:gd name="connsiteX6" fmla="*/ 0 w 9219333"/>
              <a:gd name="connsiteY6" fmla="*/ 1400187 h 5402259"/>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199834 w 9223898"/>
              <a:gd name="connsiteY4" fmla="*/ 5402259 h 5409807"/>
              <a:gd name="connsiteX5" fmla="*/ 921 w 9223898"/>
              <a:gd name="connsiteY5" fmla="*/ 5409807 h 5409807"/>
              <a:gd name="connsiteX6" fmla="*/ 4565 w 9223898"/>
              <a:gd name="connsiteY6" fmla="*/ 1400187 h 5409807"/>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079788 w 9223898"/>
              <a:gd name="connsiteY4" fmla="*/ 5254083 h 5409807"/>
              <a:gd name="connsiteX5" fmla="*/ 921 w 9223898"/>
              <a:gd name="connsiteY5" fmla="*/ 5409807 h 5409807"/>
              <a:gd name="connsiteX6" fmla="*/ 4565 w 9223898"/>
              <a:gd name="connsiteY6" fmla="*/ 1400187 h 5409807"/>
              <a:gd name="connsiteX0" fmla="*/ 4565 w 9229434"/>
              <a:gd name="connsiteY0" fmla="*/ 1400187 h 5409807"/>
              <a:gd name="connsiteX1" fmla="*/ 2678718 w 9229434"/>
              <a:gd name="connsiteY1" fmla="*/ 4525 h 5409807"/>
              <a:gd name="connsiteX2" fmla="*/ 5590360 w 9229434"/>
              <a:gd name="connsiteY2" fmla="*/ 1388158 h 5409807"/>
              <a:gd name="connsiteX3" fmla="*/ 9223898 w 9229434"/>
              <a:gd name="connsiteY3" fmla="*/ 1965672 h 5409807"/>
              <a:gd name="connsiteX4" fmla="*/ 9228645 w 9229434"/>
              <a:gd name="connsiteY4" fmla="*/ 5407039 h 5409807"/>
              <a:gd name="connsiteX5" fmla="*/ 921 w 9229434"/>
              <a:gd name="connsiteY5" fmla="*/ 5409807 h 5409807"/>
              <a:gd name="connsiteX6" fmla="*/ 4565 w 9229434"/>
              <a:gd name="connsiteY6" fmla="*/ 1400187 h 5409807"/>
              <a:gd name="connsiteX0" fmla="*/ 4565 w 9229434"/>
              <a:gd name="connsiteY0" fmla="*/ 1399152 h 5408772"/>
              <a:gd name="connsiteX1" fmla="*/ 2678718 w 9229434"/>
              <a:gd name="connsiteY1" fmla="*/ 3490 h 5408772"/>
              <a:gd name="connsiteX2" fmla="*/ 5590360 w 9229434"/>
              <a:gd name="connsiteY2" fmla="*/ 1387123 h 5408772"/>
              <a:gd name="connsiteX3" fmla="*/ 9223898 w 9229434"/>
              <a:gd name="connsiteY3" fmla="*/ 1969416 h 5408772"/>
              <a:gd name="connsiteX4" fmla="*/ 9228645 w 9229434"/>
              <a:gd name="connsiteY4" fmla="*/ 5406004 h 5408772"/>
              <a:gd name="connsiteX5" fmla="*/ 921 w 9229434"/>
              <a:gd name="connsiteY5" fmla="*/ 5408772 h 5408772"/>
              <a:gd name="connsiteX6" fmla="*/ 4565 w 9229434"/>
              <a:gd name="connsiteY6" fmla="*/ 1399152 h 5408772"/>
              <a:gd name="connsiteX0" fmla="*/ 224 w 9229895"/>
              <a:gd name="connsiteY0" fmla="*/ 1400449 h 5405288"/>
              <a:gd name="connsiteX1" fmla="*/ 2679179 w 9229895"/>
              <a:gd name="connsiteY1" fmla="*/ 6 h 5405288"/>
              <a:gd name="connsiteX2" fmla="*/ 5590821 w 9229895"/>
              <a:gd name="connsiteY2" fmla="*/ 1383639 h 5405288"/>
              <a:gd name="connsiteX3" fmla="*/ 9224359 w 9229895"/>
              <a:gd name="connsiteY3" fmla="*/ 1965932 h 5405288"/>
              <a:gd name="connsiteX4" fmla="*/ 9229106 w 9229895"/>
              <a:gd name="connsiteY4" fmla="*/ 5402520 h 5405288"/>
              <a:gd name="connsiteX5" fmla="*/ 1382 w 9229895"/>
              <a:gd name="connsiteY5" fmla="*/ 5405288 h 5405288"/>
              <a:gd name="connsiteX6" fmla="*/ 224 w 9229895"/>
              <a:gd name="connsiteY6" fmla="*/ 1400449 h 5405288"/>
              <a:gd name="connsiteX0" fmla="*/ 157384 w 9228594"/>
              <a:gd name="connsiteY0" fmla="*/ 1371769 h 5405287"/>
              <a:gd name="connsiteX1" fmla="*/ 2677878 w 9228594"/>
              <a:gd name="connsiteY1" fmla="*/ 5 h 5405287"/>
              <a:gd name="connsiteX2" fmla="*/ 5589520 w 9228594"/>
              <a:gd name="connsiteY2" fmla="*/ 1383638 h 5405287"/>
              <a:gd name="connsiteX3" fmla="*/ 9223058 w 9228594"/>
              <a:gd name="connsiteY3" fmla="*/ 1965931 h 5405287"/>
              <a:gd name="connsiteX4" fmla="*/ 9227805 w 9228594"/>
              <a:gd name="connsiteY4" fmla="*/ 5402519 h 5405287"/>
              <a:gd name="connsiteX5" fmla="*/ 81 w 9228594"/>
              <a:gd name="connsiteY5" fmla="*/ 5405287 h 5405287"/>
              <a:gd name="connsiteX6" fmla="*/ 157384 w 9228594"/>
              <a:gd name="connsiteY6" fmla="*/ 1371769 h 5405287"/>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3702 h 5406780"/>
              <a:gd name="connsiteX1" fmla="*/ 2679179 w 9229895"/>
              <a:gd name="connsiteY1" fmla="*/ 1498 h 5406780"/>
              <a:gd name="connsiteX2" fmla="*/ 5590821 w 9229895"/>
              <a:gd name="connsiteY2" fmla="*/ 1385131 h 5406780"/>
              <a:gd name="connsiteX3" fmla="*/ 9224359 w 9229895"/>
              <a:gd name="connsiteY3" fmla="*/ 1967424 h 5406780"/>
              <a:gd name="connsiteX4" fmla="*/ 9229106 w 9229895"/>
              <a:gd name="connsiteY4" fmla="*/ 5404012 h 5406780"/>
              <a:gd name="connsiteX5" fmla="*/ 1382 w 9229895"/>
              <a:gd name="connsiteY5" fmla="*/ 5406780 h 5406780"/>
              <a:gd name="connsiteX6" fmla="*/ 223 w 9229895"/>
              <a:gd name="connsiteY6" fmla="*/ 1363702 h 540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29895" h="5406780">
                <a:moveTo>
                  <a:pt x="223" y="1363702"/>
                </a:moveTo>
                <a:cubicBezTo>
                  <a:pt x="776784" y="694686"/>
                  <a:pt x="1565447" y="46228"/>
                  <a:pt x="2679179" y="1498"/>
                </a:cubicBezTo>
                <a:cubicBezTo>
                  <a:pt x="3792911" y="-43232"/>
                  <a:pt x="4924544" y="924647"/>
                  <a:pt x="5590821" y="1385131"/>
                </a:cubicBezTo>
                <a:cubicBezTo>
                  <a:pt x="6257098" y="1845615"/>
                  <a:pt x="7574028" y="2886575"/>
                  <a:pt x="9224359" y="1967424"/>
                </a:cubicBezTo>
                <a:cubicBezTo>
                  <a:pt x="9220349" y="2940500"/>
                  <a:pt x="9233116" y="4430936"/>
                  <a:pt x="9229106" y="5404012"/>
                </a:cubicBezTo>
                <a:lnTo>
                  <a:pt x="1382" y="5406780"/>
                </a:lnTo>
                <a:cubicBezTo>
                  <a:pt x="-2886" y="4064705"/>
                  <a:pt x="4491" y="2705777"/>
                  <a:pt x="223" y="1363702"/>
                </a:cubicBezTo>
                <a:close/>
              </a:path>
            </a:pathLst>
          </a:custGeom>
          <a:gradFill flip="none" rotWithShape="1">
            <a:gsLst>
              <a:gs pos="0">
                <a:schemeClr val="bg1">
                  <a:lumMod val="85000"/>
                </a:schemeClr>
              </a:gs>
              <a:gs pos="29000">
                <a:srgbClr val="F3F3F3"/>
              </a:gs>
              <a:gs pos="82000">
                <a:schemeClr val="bg1"/>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AC392DC9-9688-4E44-A90B-C333AD8FEA09}" type="slidenum">
              <a:rPr lang="en-US" smtClean="0"/>
              <a:t>‹#›</a:t>
            </a:fld>
            <a:endParaRPr lang="en-US" dirty="0"/>
          </a:p>
        </p:txBody>
      </p:sp>
      <p:sp>
        <p:nvSpPr>
          <p:cNvPr id="13" name="Text Placeholder 12"/>
          <p:cNvSpPr>
            <a:spLocks noGrp="1"/>
          </p:cNvSpPr>
          <p:nvPr>
            <p:ph type="body" sz="quarter" idx="13" hasCustomPrompt="1"/>
          </p:nvPr>
        </p:nvSpPr>
        <p:spPr>
          <a:xfrm>
            <a:off x="2743199" y="1828800"/>
            <a:ext cx="2057401" cy="1752600"/>
          </a:xfrm>
        </p:spPr>
        <p:txBody>
          <a:bodyPr anchor="ctr" anchorCtr="0">
            <a:noAutofit/>
          </a:bodyPr>
          <a:lstStyle>
            <a:lvl1pPr marL="0" indent="0" algn="ctr">
              <a:buFontTx/>
              <a:buNone/>
              <a:defRPr sz="11500" b="0" i="0" baseline="0">
                <a:solidFill>
                  <a:srgbClr val="A0B94F"/>
                </a:solidFill>
                <a:effectLst/>
                <a:latin typeface="Adobe Fan Heiti Std B" pitchFamily="34" charset="-128"/>
                <a:ea typeface="Adobe Fan Heiti Std B" pitchFamily="34" charset="-128"/>
              </a:defRPr>
            </a:lvl1pPr>
          </a:lstStyle>
          <a:p>
            <a:pPr lvl="0"/>
            <a:r>
              <a:rPr lang="en-US" dirty="0" smtClean="0"/>
              <a:t>1</a:t>
            </a:r>
            <a:endParaRPr lang="en-US" dirty="0"/>
          </a:p>
        </p:txBody>
      </p:sp>
      <p:sp>
        <p:nvSpPr>
          <p:cNvPr id="11" name="Subtitle 2"/>
          <p:cNvSpPr txBox="1">
            <a:spLocks/>
          </p:cNvSpPr>
          <p:nvPr userDrawn="1"/>
        </p:nvSpPr>
        <p:spPr>
          <a:xfrm>
            <a:off x="457200" y="2209800"/>
            <a:ext cx="2971800" cy="1066800"/>
          </a:xfrm>
          <a:prstGeom prst="rect">
            <a:avLst/>
          </a:prstGeom>
          <a:noFill/>
        </p:spPr>
        <p:txBody>
          <a:bodyPr vert="horz" lIns="91440" tIns="45720" rIns="91440" bIns="45720" rtlCol="0">
            <a:normAutofit/>
          </a:bodyPr>
          <a:lstStyle>
            <a:lvl1pPr marL="0" indent="0" algn="l" defTabSz="914400" rtl="0" eaLnBrk="1" latinLnBrk="0" hangingPunct="1">
              <a:lnSpc>
                <a:spcPts val="6800"/>
              </a:lnSpc>
              <a:spcBef>
                <a:spcPts val="600"/>
              </a:spcBef>
              <a:spcAft>
                <a:spcPts val="600"/>
              </a:spcAft>
              <a:buFont typeface="Arial" pitchFamily="34" charset="0"/>
              <a:buNone/>
              <a:defRPr sz="6600" kern="1200" baseline="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3600" dirty="0" smtClean="0">
                <a:solidFill>
                  <a:schemeClr val="bg1">
                    <a:lumMod val="50000"/>
                  </a:schemeClr>
                </a:solidFill>
              </a:rPr>
              <a:t>PLUG</a:t>
            </a:r>
            <a:r>
              <a:rPr lang="en-US" sz="3600" baseline="0" dirty="0" smtClean="0">
                <a:solidFill>
                  <a:schemeClr val="bg1">
                    <a:lumMod val="50000"/>
                  </a:schemeClr>
                </a:solidFill>
              </a:rPr>
              <a:t> IT IN</a:t>
            </a:r>
            <a:endParaRPr lang="en-US" sz="3600" dirty="0">
              <a:solidFill>
                <a:schemeClr val="bg1">
                  <a:lumMod val="50000"/>
                </a:schemeClr>
              </a:solidFill>
            </a:endParaRPr>
          </a:p>
        </p:txBody>
      </p:sp>
      <p:cxnSp>
        <p:nvCxnSpPr>
          <p:cNvPr id="14" name="Straight Connector 13"/>
          <p:cNvCxnSpPr/>
          <p:nvPr userDrawn="1"/>
        </p:nvCxnSpPr>
        <p:spPr>
          <a:xfrm flipH="1">
            <a:off x="3200400" y="3429000"/>
            <a:ext cx="1143000"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Subtitle 2"/>
          <p:cNvSpPr>
            <a:spLocks noGrp="1"/>
          </p:cNvSpPr>
          <p:nvPr>
            <p:ph type="subTitle" idx="1" hasCustomPrompt="1"/>
          </p:nvPr>
        </p:nvSpPr>
        <p:spPr>
          <a:xfrm>
            <a:off x="609600" y="3886200"/>
            <a:ext cx="8382000" cy="2819400"/>
          </a:xfrm>
        </p:spPr>
        <p:txBody>
          <a:bodyPr>
            <a:normAutofit/>
          </a:bodyPr>
          <a:lstStyle>
            <a:lvl1pPr marL="0" indent="0" algn="l">
              <a:lnSpc>
                <a:spcPts val="6000"/>
              </a:lnSpc>
              <a:spcBef>
                <a:spcPts val="600"/>
              </a:spcBef>
              <a:spcAft>
                <a:spcPts val="600"/>
              </a:spcAft>
              <a:buNone/>
              <a:defRPr sz="7200" baseline="0">
                <a:solidFill>
                  <a:srgbClr val="D74B13"/>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Enter Chapter Title</a:t>
            </a:r>
            <a:endParaRPr lang="en-US" dirty="0"/>
          </a:p>
        </p:txBody>
      </p:sp>
    </p:spTree>
    <p:extLst>
      <p:ext uri="{BB962C8B-B14F-4D97-AF65-F5344CB8AC3E}">
        <p14:creationId xmlns:p14="http://schemas.microsoft.com/office/powerpoint/2010/main" val="415162906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_Topic Level2">
    <p:spTree>
      <p:nvGrpSpPr>
        <p:cNvPr id="1" name=""/>
        <p:cNvGrpSpPr/>
        <p:nvPr/>
      </p:nvGrpSpPr>
      <p:grpSpPr>
        <a:xfrm>
          <a:off x="0" y="0"/>
          <a:ext cx="0" cy="0"/>
          <a:chOff x="0" y="0"/>
          <a:chExt cx="0" cy="0"/>
        </a:xfrm>
      </p:grpSpPr>
      <p:sp>
        <p:nvSpPr>
          <p:cNvPr id="13" name="Rectangle 12"/>
          <p:cNvSpPr/>
          <p:nvPr userDrawn="1"/>
        </p:nvSpPr>
        <p:spPr>
          <a:xfrm>
            <a:off x="0" y="1905000"/>
            <a:ext cx="9144000" cy="4419600"/>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057400" y="304800"/>
            <a:ext cx="6553199" cy="1676400"/>
          </a:xfrm>
        </p:spPr>
        <p:txBody>
          <a:bodyPr>
            <a:normAutofit/>
          </a:bodyPr>
          <a:lstStyle>
            <a:lvl1pPr marL="0" indent="0" algn="l">
              <a:spcBef>
                <a:spcPts val="600"/>
              </a:spcBef>
              <a:spcAft>
                <a:spcPts val="600"/>
              </a:spcAft>
              <a:buNone/>
              <a:defRPr sz="4400" baseline="0">
                <a:solidFill>
                  <a:srgbClr val="FF99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10" name="Text Placeholder 9"/>
          <p:cNvSpPr>
            <a:spLocks noGrp="1"/>
          </p:cNvSpPr>
          <p:nvPr>
            <p:ph type="body" sz="quarter" idx="14" hasCustomPrompt="1"/>
          </p:nvPr>
        </p:nvSpPr>
        <p:spPr>
          <a:xfrm>
            <a:off x="76200" y="152400"/>
            <a:ext cx="1981200" cy="1524000"/>
          </a:xfrm>
        </p:spPr>
        <p:txBody>
          <a:bodyPr>
            <a:noAutofit/>
          </a:bodyPr>
          <a:lstStyle>
            <a:lvl1pPr marL="0" indent="0" algn="ctr">
              <a:buNone/>
              <a:defRPr sz="6000" baseline="0">
                <a:solidFill>
                  <a:schemeClr val="bg1">
                    <a:lumMod val="50000"/>
                  </a:schemeClr>
                </a:solidFill>
                <a:latin typeface="Century Gothic" pitchFamily="34" charset="0"/>
              </a:defRPr>
            </a:lvl1pPr>
            <a:lvl2pPr marL="457200" indent="0">
              <a:buNone/>
              <a:defRPr sz="7200" baseline="0">
                <a:latin typeface="Century Gothic" pitchFamily="34" charset="0"/>
              </a:defRPr>
            </a:lvl2pPr>
            <a:lvl3pPr marL="914400" indent="0">
              <a:buNone/>
              <a:defRPr sz="7200" baseline="0">
                <a:latin typeface="Century Gothic" pitchFamily="34" charset="0"/>
              </a:defRPr>
            </a:lvl3pPr>
            <a:lvl4pPr marL="1371600" indent="0">
              <a:buNone/>
              <a:defRPr sz="7200" baseline="0">
                <a:latin typeface="Century Gothic" pitchFamily="34" charset="0"/>
              </a:defRPr>
            </a:lvl4pPr>
            <a:lvl5pPr marL="1828800" indent="0">
              <a:buNone/>
              <a:defRPr sz="7200" baseline="0">
                <a:latin typeface="Century Gothic" pitchFamily="34" charset="0"/>
              </a:defRPr>
            </a:lvl5pPr>
          </a:lstStyle>
          <a:p>
            <a:pPr lvl="0"/>
            <a:r>
              <a:rPr lang="en-US" dirty="0" smtClean="0"/>
              <a:t>0.0</a:t>
            </a:r>
            <a:endParaRPr lang="en-US" dirty="0"/>
          </a:p>
        </p:txBody>
      </p:sp>
      <p:sp>
        <p:nvSpPr>
          <p:cNvPr id="21" name="Content Placeholder 20"/>
          <p:cNvSpPr>
            <a:spLocks noGrp="1"/>
          </p:cNvSpPr>
          <p:nvPr>
            <p:ph sz="quarter" idx="15"/>
          </p:nvPr>
        </p:nvSpPr>
        <p:spPr>
          <a:xfrm>
            <a:off x="609600" y="2133600"/>
            <a:ext cx="8001000" cy="4114800"/>
          </a:xfrm>
        </p:spPr>
        <p:txBody>
          <a:bodyPr/>
          <a:lstStyle>
            <a:lvl1pPr>
              <a:defRPr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0" y="19050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56105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 Example / Opening Case">
    <p:spTree>
      <p:nvGrpSpPr>
        <p:cNvPr id="1" name=""/>
        <p:cNvGrpSpPr/>
        <p:nvPr/>
      </p:nvGrpSpPr>
      <p:grpSpPr>
        <a:xfrm>
          <a:off x="0" y="0"/>
          <a:ext cx="0" cy="0"/>
          <a:chOff x="0" y="0"/>
          <a:chExt cx="0" cy="0"/>
        </a:xfrm>
      </p:grpSpPr>
      <p:cxnSp>
        <p:nvCxnSpPr>
          <p:cNvPr id="8" name="Straight Connector 7"/>
          <p:cNvCxnSpPr/>
          <p:nvPr userDrawn="1"/>
        </p:nvCxnSpPr>
        <p:spPr>
          <a:xfrm>
            <a:off x="0" y="6477000"/>
            <a:ext cx="86868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8382000" y="5715000"/>
            <a:ext cx="304800" cy="762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609600" y="12192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6553200" y="6119896"/>
            <a:ext cx="2133600" cy="365125"/>
          </a:xfrm>
        </p:spPr>
        <p:txBody>
          <a:bodyPr/>
          <a:lstStyle/>
          <a:p>
            <a:fld id="{AC392DC9-9688-4E44-A90B-C333AD8FEA09}" type="slidenum">
              <a:rPr lang="en-US" smtClean="0"/>
              <a:t>‹#›</a:t>
            </a:fld>
            <a:endParaRPr lang="en-US"/>
          </a:p>
        </p:txBody>
      </p:sp>
      <p:sp>
        <p:nvSpPr>
          <p:cNvPr id="7" name="Text Placeholder 6"/>
          <p:cNvSpPr>
            <a:spLocks noGrp="1"/>
          </p:cNvSpPr>
          <p:nvPr>
            <p:ph type="body" sz="quarter" idx="13"/>
          </p:nvPr>
        </p:nvSpPr>
        <p:spPr>
          <a:xfrm>
            <a:off x="457200" y="1371600"/>
            <a:ext cx="8229600" cy="4876800"/>
          </a:xfrm>
        </p:spPr>
        <p:txBody>
          <a:bodyPr>
            <a:normAutofit/>
          </a:bodyPr>
          <a:lstStyle>
            <a:lvl1pPr>
              <a:defRPr sz="3600" b="0" baseline="0">
                <a:solidFill>
                  <a:srgbClr val="9900FF"/>
                </a:solidFill>
                <a:latin typeface="Verdana" panose="020B0604030504040204" pitchFamily="34" charset="0"/>
                <a:ea typeface="Verdana" panose="020B0604030504040204" pitchFamily="34" charset="0"/>
                <a:cs typeface="Verdana" panose="020B0604030504040204" pitchFamily="34" charset="0"/>
              </a:defRPr>
            </a:lvl1pPr>
            <a:lvl2pPr marL="914400" indent="-457200">
              <a:buClr>
                <a:srgbClr val="FF9900"/>
              </a:buClr>
              <a:buFont typeface="+mj-lt"/>
              <a:buAutoNum type="arabicPeriod"/>
              <a:defRPr sz="3200"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sz="2800"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sz="2400"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sz="2400"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itle 1"/>
          <p:cNvSpPr>
            <a:spLocks noGrp="1"/>
          </p:cNvSpPr>
          <p:nvPr>
            <p:ph type="title" hasCustomPrompt="1"/>
          </p:nvPr>
        </p:nvSpPr>
        <p:spPr>
          <a:xfrm>
            <a:off x="457200" y="228600"/>
            <a:ext cx="5029200" cy="1143000"/>
          </a:xfrm>
        </p:spPr>
        <p:txBody>
          <a:bodyPr>
            <a:noAutofit/>
          </a:bodyPr>
          <a:lstStyle>
            <a:lvl1pPr algn="l">
              <a:defRPr sz="4400" b="1" baseline="0">
                <a:solidFill>
                  <a:srgbClr val="FF990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EXAMPLE</a:t>
            </a:r>
            <a:endParaRPr lang="en-US" dirty="0"/>
          </a:p>
        </p:txBody>
      </p:sp>
    </p:spTree>
    <p:extLst>
      <p:ext uri="{BB962C8B-B14F-4D97-AF65-F5344CB8AC3E}">
        <p14:creationId xmlns:p14="http://schemas.microsoft.com/office/powerpoint/2010/main" val="2434610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_IT's_Personal">
    <p:spTree>
      <p:nvGrpSpPr>
        <p:cNvPr id="1" name=""/>
        <p:cNvGrpSpPr/>
        <p:nvPr/>
      </p:nvGrpSpPr>
      <p:grpSpPr>
        <a:xfrm>
          <a:off x="0" y="0"/>
          <a:ext cx="0" cy="0"/>
          <a:chOff x="0" y="0"/>
          <a:chExt cx="0" cy="0"/>
        </a:xfrm>
      </p:grpSpPr>
      <p:sp>
        <p:nvSpPr>
          <p:cNvPr id="4" name="Rectangle 3"/>
          <p:cNvSpPr/>
          <p:nvPr userDrawn="1"/>
        </p:nvSpPr>
        <p:spPr>
          <a:xfrm>
            <a:off x="0" y="2057400"/>
            <a:ext cx="9144000" cy="4267200"/>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57200" y="3200400"/>
            <a:ext cx="7772400" cy="2743200"/>
          </a:xfrm>
        </p:spPr>
        <p:txBody>
          <a:bodyPr>
            <a:normAutofit/>
          </a:bodyPr>
          <a:lstStyle>
            <a:lvl1pPr marL="0" indent="0" algn="l">
              <a:spcBef>
                <a:spcPts val="600"/>
              </a:spcBef>
              <a:spcAft>
                <a:spcPts val="600"/>
              </a:spcAft>
              <a:buNone/>
              <a:defRPr sz="540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25" name="Text Placeholder 24"/>
          <p:cNvSpPr>
            <a:spLocks noGrp="1"/>
          </p:cNvSpPr>
          <p:nvPr>
            <p:ph type="body" sz="quarter" idx="15" hasCustomPrompt="1"/>
          </p:nvPr>
        </p:nvSpPr>
        <p:spPr>
          <a:xfrm>
            <a:off x="1295400" y="1219200"/>
            <a:ext cx="7391400" cy="990600"/>
          </a:xfrm>
        </p:spPr>
        <p:txBody>
          <a:bodyPr>
            <a:normAutofit/>
          </a:bodyPr>
          <a:lstStyle>
            <a:lvl1pPr marL="0" indent="0">
              <a:buNone/>
              <a:defRPr sz="5400" b="0" i="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smtClean="0"/>
              <a:t>’S PERSONAL:</a:t>
            </a:r>
            <a:endParaRPr lang="en-US" dirty="0"/>
          </a:p>
        </p:txBody>
      </p:sp>
      <p:cxnSp>
        <p:nvCxnSpPr>
          <p:cNvPr id="15" name="Straight Connector 14"/>
          <p:cNvCxnSpPr/>
          <p:nvPr userDrawn="1"/>
        </p:nvCxnSpPr>
        <p:spPr>
          <a:xfrm>
            <a:off x="0" y="20574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userDrawn="1"/>
        </p:nvGrpSpPr>
        <p:grpSpPr>
          <a:xfrm>
            <a:off x="609600" y="888704"/>
            <a:ext cx="923260" cy="1473496"/>
            <a:chOff x="495300" y="888704"/>
            <a:chExt cx="923260" cy="1473496"/>
          </a:xfrm>
          <a:effectLst>
            <a:outerShdw blurRad="76200" dist="88900" dir="4620000" sx="109000" sy="109000" algn="ctr" rotWithShape="0">
              <a:schemeClr val="bg1">
                <a:lumMod val="65000"/>
                <a:alpha val="19000"/>
              </a:schemeClr>
            </a:outerShdw>
          </a:effectLst>
        </p:grpSpPr>
        <p:sp>
          <p:nvSpPr>
            <p:cNvPr id="5" name="Rectangle 4"/>
            <p:cNvSpPr/>
            <p:nvPr userDrawn="1"/>
          </p:nvSpPr>
          <p:spPr>
            <a:xfrm>
              <a:off x="838200" y="1008888"/>
              <a:ext cx="246888" cy="1353312"/>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95300" y="1219200"/>
              <a:ext cx="246888" cy="1143000"/>
            </a:xfrm>
            <a:prstGeom prst="rect">
              <a:avLst/>
            </a:prstGeom>
            <a:solidFill>
              <a:srgbClr val="99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rot="5400000">
              <a:off x="847060" y="545804"/>
              <a:ext cx="228600" cy="9144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4210829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xfrm>
            <a:off x="457200" y="6248400"/>
            <a:ext cx="2133600" cy="457200"/>
          </a:xfrm>
        </p:spPr>
        <p:txBody>
          <a:bodyPr anchor="t"/>
          <a:lstStyle>
            <a:lvl1pPr>
              <a:defRPr/>
            </a:lvl1pPr>
          </a:lstStyle>
          <a:p>
            <a:pPr>
              <a:defRPr/>
            </a:pPr>
            <a:endParaRPr lang="en-US" altLang="en-US"/>
          </a:p>
        </p:txBody>
      </p:sp>
      <p:sp>
        <p:nvSpPr>
          <p:cNvPr id="6" name="Rectangle 68"/>
          <p:cNvSpPr>
            <a:spLocks noGrp="1" noChangeArrowheads="1"/>
          </p:cNvSpPr>
          <p:nvPr>
            <p:ph type="ftr" sz="quarter" idx="11"/>
          </p:nvPr>
        </p:nvSpPr>
        <p:spPr>
          <a:xfrm>
            <a:off x="3124200" y="6248400"/>
            <a:ext cx="2895600" cy="457200"/>
          </a:xfrm>
        </p:spPr>
        <p:txBody>
          <a:bodyPr anchor="t"/>
          <a:lstStyle>
            <a:lvl1pPr>
              <a:defRPr/>
            </a:lvl1pPr>
          </a:lstStyle>
          <a:p>
            <a:pPr>
              <a:defRPr/>
            </a:pPr>
            <a:endParaRPr lang="en-US" altLang="en-US"/>
          </a:p>
        </p:txBody>
      </p:sp>
      <p:sp>
        <p:nvSpPr>
          <p:cNvPr id="7" name="Rectangle 69"/>
          <p:cNvSpPr>
            <a:spLocks noGrp="1" noChangeArrowheads="1"/>
          </p:cNvSpPr>
          <p:nvPr>
            <p:ph type="sldNum" sz="quarter" idx="12"/>
          </p:nvPr>
        </p:nvSpPr>
        <p:spPr>
          <a:xfrm>
            <a:off x="6553200" y="6248400"/>
            <a:ext cx="2133600" cy="457200"/>
          </a:xfrm>
        </p:spPr>
        <p:txBody>
          <a:bodyPr anchor="t"/>
          <a:lstStyle>
            <a:lvl1pPr>
              <a:defRPr/>
            </a:lvl1pPr>
          </a:lstStyle>
          <a:p>
            <a:pPr>
              <a:defRPr/>
            </a:pPr>
            <a:r>
              <a:rPr lang="en-US" altLang="en-US"/>
              <a:t>15-</a:t>
            </a:r>
            <a:fld id="{3B93C6FB-384A-4266-BC83-A2F8703CA4BF}" type="slidenum">
              <a:rPr lang="en-US" altLang="en-US"/>
              <a:pPr>
                <a:defRPr/>
              </a:pPr>
              <a:t>‹#›</a:t>
            </a:fld>
            <a:endParaRPr lang="en-US" altLang="en-US"/>
          </a:p>
        </p:txBody>
      </p:sp>
    </p:spTree>
    <p:extLst>
      <p:ext uri="{BB962C8B-B14F-4D97-AF65-F5344CB8AC3E}">
        <p14:creationId xmlns:p14="http://schemas.microsoft.com/office/powerpoint/2010/main" val="1604309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92DC9-9688-4E44-A90B-C333AD8FEA09}" type="slidenum">
              <a:rPr lang="en-US" smtClean="0"/>
              <a:t>‹#›</a:t>
            </a:fld>
            <a:endParaRPr lang="en-US"/>
          </a:p>
        </p:txBody>
      </p:sp>
    </p:spTree>
    <p:extLst>
      <p:ext uri="{BB962C8B-B14F-4D97-AF65-F5344CB8AC3E}">
        <p14:creationId xmlns:p14="http://schemas.microsoft.com/office/powerpoint/2010/main" val="2918641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54" r:id="rId4"/>
    <p:sldLayoutId id="2147483662" r:id="rId5"/>
    <p:sldLayoutId id="2147483663" r:id="rId6"/>
    <p:sldLayoutId id="2147483684" r:id="rId7"/>
    <p:sldLayoutId id="2147483676" r:id="rId8"/>
    <p:sldLayoutId id="2147483677" r:id="rId9"/>
    <p:sldLayoutId id="2147483682" r:id="rId10"/>
    <p:sldLayoutId id="2147483683" r:id="rId11"/>
    <p:sldLayoutId id="2147483664" r:id="rId12"/>
    <p:sldLayoutId id="2147483678" r:id="rId13"/>
    <p:sldLayoutId id="2147483679" r:id="rId14"/>
    <p:sldLayoutId id="2147483680" r:id="rId15"/>
    <p:sldLayoutId id="2147483681" r:id="rId16"/>
    <p:sldLayoutId id="2147483685" r:id="rId17"/>
  </p:sldLayoutIdLst>
  <p:timing>
    <p:tnLst>
      <p:par>
        <p:cTn id="1" dur="indefinite" restart="never" nodeType="tmRoot"/>
      </p:par>
    </p:tnLst>
  </p:timing>
  <p:hf hdr="0" ftr="0" dt="0"/>
  <p:txStyles>
    <p:titleStyle>
      <a:lvl1pPr algn="l" defTabSz="914400" rtl="0" eaLnBrk="1" latinLnBrk="0" hangingPunct="1">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VAHAFi0TsbE&amp;feature=youtu.be"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vSlcoQowe9I"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hyperlink" Target="https://www.youtube.com/watch?v=KEWe-5Bk3Q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hyperlink" Target="https://www.youtube.com/watch?v=8HbIh5aeF-U&amp;feature=youtu.be"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9.xml"/><Relationship Id="rId5" Type="http://schemas.openxmlformats.org/officeDocument/2006/relationships/image" Target="../media/image39.jpeg"/><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US" dirty="0" smtClean="0"/>
              <a:t>4</a:t>
            </a:r>
            <a:endParaRPr lang="en-US" dirty="0"/>
          </a:p>
        </p:txBody>
      </p:sp>
      <p:sp>
        <p:nvSpPr>
          <p:cNvPr id="3" name="Subtitle 2"/>
          <p:cNvSpPr>
            <a:spLocks noGrp="1"/>
          </p:cNvSpPr>
          <p:nvPr>
            <p:ph type="subTitle" idx="1"/>
          </p:nvPr>
        </p:nvSpPr>
        <p:spPr/>
        <p:txBody>
          <a:bodyPr/>
          <a:lstStyle/>
          <a:p>
            <a:r>
              <a:rPr lang="en-US" dirty="0" smtClean="0"/>
              <a:t>Telecommunications</a:t>
            </a:r>
            <a:br>
              <a:rPr lang="en-US" dirty="0" smtClean="0"/>
            </a:br>
            <a:r>
              <a:rPr lang="en-US" smtClean="0"/>
              <a:t>and </a:t>
            </a:r>
            <a:r>
              <a:rPr lang="en-US" smtClean="0"/>
              <a:t>Networking</a:t>
            </a:r>
            <a:endParaRPr lang="en-US" dirty="0"/>
          </a:p>
        </p:txBody>
      </p:sp>
      <p:pic>
        <p:nvPicPr>
          <p:cNvPr id="6" name="Picture 5"/>
          <p:cNvPicPr>
            <a:picLocks noChangeAspect="1"/>
          </p:cNvPicPr>
          <p:nvPr/>
        </p:nvPicPr>
        <p:blipFill>
          <a:blip r:embed="rId3"/>
          <a:stretch>
            <a:fillRect/>
          </a:stretch>
        </p:blipFill>
        <p:spPr>
          <a:xfrm>
            <a:off x="-50800" y="1066800"/>
            <a:ext cx="9220200" cy="3083741"/>
          </a:xfrm>
          <a:prstGeom prst="rect">
            <a:avLst/>
          </a:prstGeom>
        </p:spPr>
      </p:pic>
      <p:sp>
        <p:nvSpPr>
          <p:cNvPr id="2" name="Slide Number Placeholder 1"/>
          <p:cNvSpPr>
            <a:spLocks noGrp="1"/>
          </p:cNvSpPr>
          <p:nvPr>
            <p:ph type="sldNum" sz="quarter" idx="12"/>
          </p:nvPr>
        </p:nvSpPr>
        <p:spPr/>
        <p:txBody>
          <a:bodyPr/>
          <a:lstStyle/>
          <a:p>
            <a:fld id="{AC392DC9-9688-4E44-A90B-C333AD8FEA09}" type="slidenum">
              <a:rPr lang="en-US" smtClean="0"/>
              <a:t>1</a:t>
            </a:fld>
            <a:endParaRPr lang="en-US" dirty="0"/>
          </a:p>
        </p:txBody>
      </p:sp>
    </p:spTree>
    <p:extLst>
      <p:ext uri="{BB962C8B-B14F-4D97-AF65-F5344CB8AC3E}">
        <p14:creationId xmlns:p14="http://schemas.microsoft.com/office/powerpoint/2010/main" val="77009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92500" lnSpcReduction="20000"/>
          </a:bodyPr>
          <a:lstStyle/>
          <a:p>
            <a:r>
              <a:rPr lang="en-US" dirty="0"/>
              <a:t>What </a:t>
            </a:r>
            <a:r>
              <a:rPr lang="en-US" dirty="0" smtClean="0"/>
              <a:t>is </a:t>
            </a:r>
            <a:r>
              <a:rPr lang="en-US" dirty="0"/>
              <a:t>a </a:t>
            </a:r>
            <a:r>
              <a:rPr lang="en-US" dirty="0" smtClean="0"/>
              <a:t>computer network</a:t>
            </a:r>
            <a:r>
              <a:rPr lang="en-US" dirty="0"/>
              <a:t>?</a:t>
            </a:r>
          </a:p>
          <a:p>
            <a:r>
              <a:rPr lang="en-US" dirty="0" smtClean="0"/>
              <a:t>Compare </a:t>
            </a:r>
            <a:r>
              <a:rPr lang="en-US" dirty="0"/>
              <a:t>and contrast the major types of networks.</a:t>
            </a:r>
          </a:p>
          <a:p>
            <a:r>
              <a:rPr lang="en-US" dirty="0"/>
              <a:t>Describe </a:t>
            </a:r>
            <a:r>
              <a:rPr lang="en-US" dirty="0" smtClean="0"/>
              <a:t>major communications </a:t>
            </a:r>
            <a:r>
              <a:rPr lang="en-US" dirty="0"/>
              <a:t>media and transmission technologies.</a:t>
            </a:r>
          </a:p>
          <a:p>
            <a:r>
              <a:rPr lang="en-US" dirty="0"/>
              <a:t>Describe </a:t>
            </a:r>
            <a:r>
              <a:rPr lang="en-US" dirty="0" smtClean="0"/>
              <a:t>common </a:t>
            </a:r>
            <a:r>
              <a:rPr lang="en-US" dirty="0"/>
              <a:t>methods for accessing the Internet.</a:t>
            </a:r>
          </a:p>
          <a:p>
            <a:r>
              <a:rPr lang="en-US" dirty="0"/>
              <a:t>Explain </a:t>
            </a:r>
            <a:r>
              <a:rPr lang="en-US" dirty="0" smtClean="0"/>
              <a:t>network applications of discovery, collaboration, communication, and education.</a:t>
            </a:r>
            <a:endParaRPr lang="en-US" dirty="0"/>
          </a:p>
        </p:txBody>
      </p:sp>
      <p:sp>
        <p:nvSpPr>
          <p:cNvPr id="5" name="Subtitle 4"/>
          <p:cNvSpPr>
            <a:spLocks noGrp="1"/>
          </p:cNvSpPr>
          <p:nvPr>
            <p:ph type="subTitle" idx="13"/>
          </p:nvPr>
        </p:nvSpPr>
        <p:spPr/>
        <p:txBody>
          <a:bodyPr/>
          <a:lstStyle/>
          <a:p>
            <a:r>
              <a:rPr lang="en-US" dirty="0" smtClean="0"/>
              <a:t>Learning Objectives</a:t>
            </a:r>
            <a:endParaRPr lang="en-US"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2</a:t>
            </a:fld>
            <a:endParaRPr lang="en-US" dirty="0"/>
          </a:p>
        </p:txBody>
      </p:sp>
    </p:spTree>
    <p:extLst>
      <p:ext uri="{BB962C8B-B14F-4D97-AF65-F5344CB8AC3E}">
        <p14:creationId xmlns:p14="http://schemas.microsoft.com/office/powerpoint/2010/main" val="76085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ircle(in)">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0" y="1371600"/>
            <a:ext cx="4495800" cy="4876800"/>
          </a:xfrm>
        </p:spPr>
        <p:txBody>
          <a:bodyPr>
            <a:normAutofit fontScale="70000" lnSpcReduction="20000"/>
          </a:bodyPr>
          <a:lstStyle/>
          <a:p>
            <a:pPr marL="0" indent="0">
              <a:spcBef>
                <a:spcPts val="600"/>
              </a:spcBef>
              <a:spcAft>
                <a:spcPts val="600"/>
              </a:spcAft>
              <a:buNone/>
            </a:pPr>
            <a:r>
              <a:rPr lang="en-US" sz="2800" dirty="0" smtClean="0"/>
              <a:t>What to Do about Landline Telephones?</a:t>
            </a:r>
          </a:p>
          <a:p>
            <a:pPr lvl="1">
              <a:spcBef>
                <a:spcPts val="600"/>
              </a:spcBef>
              <a:spcAft>
                <a:spcPts val="600"/>
              </a:spcAft>
            </a:pPr>
            <a:r>
              <a:rPr lang="en-US" dirty="0" smtClean="0"/>
              <a:t>Should </a:t>
            </a:r>
            <a:r>
              <a:rPr lang="en-US" dirty="0"/>
              <a:t>the large carriers be able to eliminate their </a:t>
            </a:r>
            <a:r>
              <a:rPr lang="en-US" dirty="0" smtClean="0"/>
              <a:t>plain old telephone systems (POTS) networks</a:t>
            </a:r>
            <a:r>
              <a:rPr lang="en-US" dirty="0"/>
              <a:t>?</a:t>
            </a:r>
          </a:p>
          <a:p>
            <a:pPr marL="1371600" lvl="2" indent="-457200">
              <a:spcBef>
                <a:spcPts val="600"/>
              </a:spcBef>
              <a:spcAft>
                <a:spcPts val="600"/>
              </a:spcAft>
              <a:buFont typeface="+mj-lt"/>
              <a:buAutoNum type="alphaLcParenR"/>
            </a:pPr>
            <a:r>
              <a:rPr lang="en-US" dirty="0"/>
              <a:t>Debate this argument from the viewpoint of the large telecommunications carriers.</a:t>
            </a:r>
          </a:p>
          <a:p>
            <a:pPr marL="1371600" lvl="2" indent="-457200">
              <a:spcBef>
                <a:spcPts val="600"/>
              </a:spcBef>
              <a:spcAft>
                <a:spcPts val="600"/>
              </a:spcAft>
              <a:buFont typeface="+mj-lt"/>
              <a:buAutoNum type="alphaLcParenR"/>
            </a:pPr>
            <a:r>
              <a:rPr lang="en-US" dirty="0"/>
              <a:t>Debate this argument from the viewpoint of </a:t>
            </a:r>
            <a:r>
              <a:rPr lang="en-US" dirty="0" smtClean="0"/>
              <a:t>customers</a:t>
            </a:r>
            <a:r>
              <a:rPr lang="en-US" dirty="0"/>
              <a:t>.</a:t>
            </a:r>
          </a:p>
          <a:p>
            <a:pPr lvl="1">
              <a:spcBef>
                <a:spcPts val="600"/>
              </a:spcBef>
              <a:spcAft>
                <a:spcPts val="600"/>
              </a:spcAft>
            </a:pPr>
            <a:r>
              <a:rPr lang="en-US" dirty="0"/>
              <a:t>Why are wireless networks unable to take over all of the functions of POTS </a:t>
            </a:r>
            <a:r>
              <a:rPr lang="en-US" dirty="0" smtClean="0"/>
              <a:t>networks? </a:t>
            </a:r>
          </a:p>
          <a:p>
            <a:pPr marL="457200" lvl="1" indent="0">
              <a:spcBef>
                <a:spcPts val="600"/>
              </a:spcBef>
              <a:spcAft>
                <a:spcPts val="600"/>
              </a:spcAft>
              <a:buNone/>
            </a:pPr>
            <a:endParaRPr lang="en-US" dirty="0" smtClean="0"/>
          </a:p>
          <a:p>
            <a:pPr marL="457200" lvl="1" indent="0">
              <a:spcBef>
                <a:spcPts val="600"/>
              </a:spcBef>
              <a:spcAft>
                <a:spcPts val="600"/>
              </a:spcAft>
              <a:buNone/>
            </a:pPr>
            <a:r>
              <a:rPr lang="en-US" dirty="0" smtClean="0"/>
              <a:t>(Tips</a:t>
            </a:r>
            <a:r>
              <a:rPr lang="en-US" dirty="0"/>
              <a:t>: Cost; profit; </a:t>
            </a:r>
            <a:r>
              <a:rPr lang="en-US" dirty="0" smtClean="0"/>
              <a:t>public safety </a:t>
            </a:r>
            <a:r>
              <a:rPr lang="en-US" dirty="0"/>
              <a:t>alarm systems; FCC – universal service guarantee; etc</a:t>
            </a:r>
            <a:r>
              <a:rPr lang="en-US" dirty="0" smtClean="0"/>
              <a:t>.)</a:t>
            </a:r>
            <a:endParaRPr lang="en-US" dirty="0"/>
          </a:p>
        </p:txBody>
      </p:sp>
      <p:sp>
        <p:nvSpPr>
          <p:cNvPr id="2" name="Slide Number Placeholder 1"/>
          <p:cNvSpPr>
            <a:spLocks noGrp="1"/>
          </p:cNvSpPr>
          <p:nvPr>
            <p:ph type="sldNum" sz="quarter" idx="12"/>
          </p:nvPr>
        </p:nvSpPr>
        <p:spPr/>
        <p:txBody>
          <a:bodyPr/>
          <a:lstStyle/>
          <a:p>
            <a:fld id="{AC392DC9-9688-4E44-A90B-C333AD8FEA09}" type="slidenum">
              <a:rPr lang="en-US" smtClean="0"/>
              <a:t>3</a:t>
            </a:fld>
            <a:endParaRPr lang="en-US"/>
          </a:p>
        </p:txBody>
      </p:sp>
      <p:pic>
        <p:nvPicPr>
          <p:cNvPr id="1026" name="Picture 2" descr="Image result for Landline Telephones"/>
          <p:cNvPicPr>
            <a:picLocks noChangeAspect="1" noChangeArrowheads="1"/>
          </p:cNvPicPr>
          <p:nvPr/>
        </p:nvPicPr>
        <p:blipFill rotWithShape="1">
          <a:blip r:embed="rId3">
            <a:extLst>
              <a:ext uri="{28A0092B-C50C-407E-A947-70E740481C1C}">
                <a14:useLocalDpi xmlns:a14="http://schemas.microsoft.com/office/drawing/2010/main" val="0"/>
              </a:ext>
            </a:extLst>
          </a:blip>
          <a:srcRect l="14215" t="12128" r="13274" b="7515"/>
          <a:stretch/>
        </p:blipFill>
        <p:spPr bwMode="auto">
          <a:xfrm>
            <a:off x="5970694" y="1219201"/>
            <a:ext cx="3098799"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Landline Telephones"/>
          <p:cNvPicPr>
            <a:picLocks noChangeAspect="1" noChangeArrowheads="1"/>
          </p:cNvPicPr>
          <p:nvPr/>
        </p:nvPicPr>
        <p:blipFill rotWithShape="1">
          <a:blip r:embed="rId4">
            <a:extLst>
              <a:ext uri="{28A0092B-C50C-407E-A947-70E740481C1C}">
                <a14:useLocalDpi xmlns:a14="http://schemas.microsoft.com/office/drawing/2010/main" val="0"/>
              </a:ext>
            </a:extLst>
          </a:blip>
          <a:srcRect t="9671" b="9202"/>
          <a:stretch/>
        </p:blipFill>
        <p:spPr bwMode="auto">
          <a:xfrm>
            <a:off x="5486400" y="4104712"/>
            <a:ext cx="2924175" cy="23722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Landline Telephone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334" b="5334"/>
          <a:stretch/>
        </p:blipFill>
        <p:spPr bwMode="auto">
          <a:xfrm>
            <a:off x="4516740" y="2590800"/>
            <a:ext cx="1433013" cy="1280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56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wipe(down)">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wheel(1)">
                                      <p:cBhvr>
                                        <p:cTn id="17" dur="2000"/>
                                        <p:tgtEl>
                                          <p:spTgt spid="103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circle(in)">
                                      <p:cBhvr>
                                        <p:cTn id="22" dur="2000"/>
                                        <p:tgtEl>
                                          <p:spTgt spid="5">
                                            <p:txEl>
                                              <p:pRg st="0" end="0"/>
                                            </p:txEl>
                                          </p:spTgt>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circle(in)">
                                      <p:cBhvr>
                                        <p:cTn id="25" dur="2000"/>
                                        <p:tgtEl>
                                          <p:spTgt spid="5">
                                            <p:txEl>
                                              <p:pRg st="1" end="1"/>
                                            </p:txEl>
                                          </p:spTgt>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circle(in)">
                                      <p:cBhvr>
                                        <p:cTn id="28" dur="2000"/>
                                        <p:tgtEl>
                                          <p:spTgt spid="5">
                                            <p:txEl>
                                              <p:pRg st="2" end="2"/>
                                            </p:txEl>
                                          </p:spTgt>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circle(in)">
                                      <p:cBhvr>
                                        <p:cTn id="31" dur="2000"/>
                                        <p:tgtEl>
                                          <p:spTgt spid="5">
                                            <p:txEl>
                                              <p:pRg st="3" end="3"/>
                                            </p:txEl>
                                          </p:spTgt>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Effect transition="in" filter="circle(in)">
                                      <p:cBhvr>
                                        <p:cTn id="34" dur="2000"/>
                                        <p:tgtEl>
                                          <p:spTgt spid="5">
                                            <p:txEl>
                                              <p:pRg st="4" end="4"/>
                                            </p:txEl>
                                          </p:spTgt>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circle(in)">
                                      <p:cBhvr>
                                        <p:cTn id="37"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52400" y="152400"/>
            <a:ext cx="8991600" cy="838200"/>
          </a:xfrm>
        </p:spPr>
        <p:txBody>
          <a:bodyPr>
            <a:normAutofit/>
          </a:bodyPr>
          <a:lstStyle/>
          <a:p>
            <a:r>
              <a:rPr lang="en-US" sz="4000" dirty="0" smtClean="0"/>
              <a:t>Computer Network</a:t>
            </a:r>
            <a:endParaRPr lang="en-US" sz="4000" dirty="0"/>
          </a:p>
        </p:txBody>
      </p:sp>
      <p:sp>
        <p:nvSpPr>
          <p:cNvPr id="6" name="Content Placeholder 5"/>
          <p:cNvSpPr>
            <a:spLocks noGrp="1"/>
          </p:cNvSpPr>
          <p:nvPr>
            <p:ph sz="quarter" idx="15"/>
          </p:nvPr>
        </p:nvSpPr>
        <p:spPr>
          <a:xfrm>
            <a:off x="228600" y="1066800"/>
            <a:ext cx="3505200" cy="3886200"/>
          </a:xfrm>
        </p:spPr>
        <p:txBody>
          <a:bodyPr>
            <a:normAutofit fontScale="92500" lnSpcReduction="10000"/>
          </a:bodyPr>
          <a:lstStyle/>
          <a:p>
            <a:pPr marL="0" indent="0">
              <a:spcAft>
                <a:spcPts val="600"/>
              </a:spcAft>
              <a:buNone/>
            </a:pPr>
            <a:r>
              <a:rPr lang="en-US" sz="2400" dirty="0" smtClean="0"/>
              <a:t>A </a:t>
            </a:r>
            <a:r>
              <a:rPr lang="en-US" sz="2400" dirty="0"/>
              <a:t>system </a:t>
            </a:r>
            <a:r>
              <a:rPr lang="en-US" sz="2400" dirty="0" smtClean="0"/>
              <a:t>that,</a:t>
            </a:r>
          </a:p>
          <a:p>
            <a:pPr>
              <a:spcAft>
                <a:spcPts val="600"/>
              </a:spcAft>
              <a:buFont typeface="Wingdings" panose="05000000000000000000" pitchFamily="2" charset="2"/>
              <a:buChar char="Ø"/>
            </a:pPr>
            <a:r>
              <a:rPr lang="en-US" sz="2000" dirty="0" smtClean="0"/>
              <a:t>Connects </a:t>
            </a:r>
            <a:r>
              <a:rPr lang="en-US" sz="2000" dirty="0"/>
              <a:t>computers and other devices </a:t>
            </a:r>
          </a:p>
          <a:p>
            <a:pPr>
              <a:spcAft>
                <a:spcPts val="600"/>
              </a:spcAft>
              <a:buFont typeface="Wingdings" panose="05000000000000000000" pitchFamily="2" charset="2"/>
              <a:buChar char="Ø"/>
            </a:pPr>
            <a:r>
              <a:rPr lang="en-US" sz="2000" dirty="0" smtClean="0"/>
              <a:t>via </a:t>
            </a:r>
            <a:r>
              <a:rPr lang="en-US" sz="2000" dirty="0"/>
              <a:t>communications </a:t>
            </a:r>
            <a:r>
              <a:rPr lang="en-US" sz="2000" dirty="0" smtClean="0"/>
              <a:t>media</a:t>
            </a:r>
          </a:p>
          <a:p>
            <a:pPr>
              <a:spcAft>
                <a:spcPts val="600"/>
              </a:spcAft>
              <a:buFont typeface="Wingdings" panose="05000000000000000000" pitchFamily="2" charset="2"/>
              <a:buChar char="Ø"/>
            </a:pPr>
            <a:r>
              <a:rPr lang="en-US" sz="2000" dirty="0" smtClean="0"/>
              <a:t>Data </a:t>
            </a:r>
            <a:r>
              <a:rPr lang="en-US" sz="2000" dirty="0"/>
              <a:t>and information can be transmitted among </a:t>
            </a:r>
            <a:r>
              <a:rPr lang="en-US" sz="2000" dirty="0" smtClean="0"/>
              <a:t>them</a:t>
            </a:r>
          </a:p>
          <a:p>
            <a:pPr>
              <a:spcAft>
                <a:spcPts val="600"/>
              </a:spcAft>
              <a:buFont typeface="Wingdings" panose="05000000000000000000" pitchFamily="2" charset="2"/>
              <a:buChar char="Ø"/>
            </a:pPr>
            <a:r>
              <a:rPr lang="en-US" sz="2000" dirty="0" smtClean="0"/>
              <a:t>2 measures: </a:t>
            </a:r>
          </a:p>
          <a:p>
            <a:pPr lvl="1">
              <a:spcAft>
                <a:spcPts val="600"/>
              </a:spcAft>
              <a:buFont typeface="Wingdings" panose="05000000000000000000" pitchFamily="2" charset="2"/>
              <a:buChar char="Ø"/>
            </a:pPr>
            <a:r>
              <a:rPr lang="en-US" sz="1600" dirty="0" smtClean="0"/>
              <a:t>Bandwidth</a:t>
            </a:r>
          </a:p>
          <a:p>
            <a:pPr lvl="1">
              <a:spcAft>
                <a:spcPts val="600"/>
              </a:spcAft>
              <a:buFont typeface="Wingdings" panose="05000000000000000000" pitchFamily="2" charset="2"/>
              <a:buChar char="Ø"/>
            </a:pPr>
            <a:r>
              <a:rPr lang="en-US" sz="1600" dirty="0" smtClean="0"/>
              <a:t>Broadband</a:t>
            </a:r>
            <a:endParaRPr lang="en-US" sz="16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4</a:t>
            </a:fld>
            <a:endParaRPr lang="en-US" dirty="0"/>
          </a:p>
        </p:txBody>
      </p:sp>
      <p:pic>
        <p:nvPicPr>
          <p:cNvPr id="2050" name="Picture 2" descr="Image result for computer ne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2527" y="2514600"/>
            <a:ext cx="5541474" cy="3733800"/>
          </a:xfrm>
          <a:prstGeom prst="rect">
            <a:avLst/>
          </a:prstGeom>
          <a:noFill/>
          <a:extLst>
            <a:ext uri="{909E8E84-426E-40DD-AFC4-6F175D3DCCD1}">
              <a14:hiddenFill xmlns:a14="http://schemas.microsoft.com/office/drawing/2010/main">
                <a:solidFill>
                  <a:srgbClr val="FFFFFF"/>
                </a:solidFill>
              </a14:hiddenFill>
            </a:ext>
          </a:extLst>
        </p:spPr>
      </p:pic>
      <p:sp>
        <p:nvSpPr>
          <p:cNvPr id="7" name="Oval Callout 6"/>
          <p:cNvSpPr/>
          <p:nvPr/>
        </p:nvSpPr>
        <p:spPr>
          <a:xfrm>
            <a:off x="1701800" y="4754880"/>
            <a:ext cx="2057400" cy="1676400"/>
          </a:xfrm>
          <a:prstGeom prst="wedgeEllipseCallout">
            <a:avLst>
              <a:gd name="adj1" fmla="val 112022"/>
              <a:gd name="adj2" fmla="val -55596"/>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400" dirty="0" smtClean="0"/>
              <a:t>Broadband: The </a:t>
            </a:r>
            <a:r>
              <a:rPr lang="en-US" sz="1400" dirty="0"/>
              <a:t>transmission capacity of a communications medium </a:t>
            </a:r>
          </a:p>
        </p:txBody>
      </p:sp>
      <p:sp>
        <p:nvSpPr>
          <p:cNvPr id="8" name="Cloud Callout 7"/>
          <p:cNvSpPr/>
          <p:nvPr/>
        </p:nvSpPr>
        <p:spPr>
          <a:xfrm>
            <a:off x="6172200" y="381000"/>
            <a:ext cx="2819400" cy="1752600"/>
          </a:xfrm>
          <a:prstGeom prst="cloudCallout">
            <a:avLst>
              <a:gd name="adj1" fmla="val -20020"/>
              <a:gd name="adj2" fmla="val 148877"/>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a:t>Bandwidth: </a:t>
            </a:r>
            <a:r>
              <a:rPr lang="en-US" sz="1600" dirty="0" smtClean="0"/>
              <a:t>the </a:t>
            </a:r>
            <a:r>
              <a:rPr lang="en-US" sz="1600" dirty="0"/>
              <a:t>transmission capacity of a </a:t>
            </a:r>
            <a:r>
              <a:rPr lang="en-US" sz="1600" dirty="0" smtClean="0"/>
              <a:t>network in </a:t>
            </a:r>
            <a:r>
              <a:rPr lang="en-US" sz="1600" dirty="0"/>
              <a:t>bits per </a:t>
            </a:r>
            <a:r>
              <a:rPr lang="en-US" sz="1600" dirty="0" smtClean="0"/>
              <a:t>second (bps).</a:t>
            </a:r>
            <a:endParaRPr lang="en-US" sz="1600" dirty="0"/>
          </a:p>
        </p:txBody>
      </p:sp>
      <p:pic>
        <p:nvPicPr>
          <p:cNvPr id="2054" name="Picture 6" descr="Image result for broadb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 y="5408726"/>
            <a:ext cx="1623187" cy="144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45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heel(1)">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heel(1)">
                                      <p:cBhvr>
                                        <p:cTn id="17" dur="2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heel(1)">
                                      <p:cBhvr>
                                        <p:cTn id="22" dur="20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heel(1)">
                                      <p:cBhvr>
                                        <p:cTn id="27" dur="20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wheel(1)">
                                      <p:cBhvr>
                                        <p:cTn id="32" dur="2000"/>
                                        <p:tgtEl>
                                          <p:spTgt spid="6">
                                            <p:txEl>
                                              <p:pRg st="4" end="4"/>
                                            </p:txEl>
                                          </p:spTgt>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heel(1)">
                                      <p:cBhvr>
                                        <p:cTn id="35" dur="2000"/>
                                        <p:tgtEl>
                                          <p:spTgt spid="6">
                                            <p:txEl>
                                              <p:pRg st="5" end="5"/>
                                            </p:txEl>
                                          </p:spTgt>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6">
                                            <p:txEl>
                                              <p:pRg st="6" end="6"/>
                                            </p:txEl>
                                          </p:spTgt>
                                        </p:tgtEl>
                                        <p:attrNameLst>
                                          <p:attrName>style.visibility</p:attrName>
                                        </p:attrNameLst>
                                      </p:cBhvr>
                                      <p:to>
                                        <p:strVal val="visible"/>
                                      </p:to>
                                    </p:set>
                                    <p:animEffect transition="in" filter="wheel(1)">
                                      <p:cBhvr>
                                        <p:cTn id="38" dur="2000"/>
                                        <p:tgtEl>
                                          <p:spTgt spid="6">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2054"/>
                                        </p:tgtEl>
                                        <p:attrNameLst>
                                          <p:attrName>style.visibility</p:attrName>
                                        </p:attrNameLst>
                                      </p:cBhvr>
                                      <p:to>
                                        <p:strVal val="visible"/>
                                      </p:to>
                                    </p:set>
                                    <p:animEffect transition="in" filter="wipe(down)">
                                      <p:cBhvr>
                                        <p:cTn id="57" dur="580">
                                          <p:stCondLst>
                                            <p:cond delay="0"/>
                                          </p:stCondLst>
                                        </p:cTn>
                                        <p:tgtEl>
                                          <p:spTgt spid="2054"/>
                                        </p:tgtEl>
                                      </p:cBhvr>
                                    </p:animEffect>
                                    <p:anim calcmode="lin" valueType="num">
                                      <p:cBhvr>
                                        <p:cTn id="58" dur="1822" tmFilter="0,0; 0.14,0.36; 0.43,0.73; 0.71,0.91; 1.0,1.0">
                                          <p:stCondLst>
                                            <p:cond delay="0"/>
                                          </p:stCondLst>
                                        </p:cTn>
                                        <p:tgtEl>
                                          <p:spTgt spid="2054"/>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2054"/>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2054"/>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2054"/>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2054"/>
                                        </p:tgtEl>
                                        <p:attrNameLst>
                                          <p:attrName>ppt_y</p:attrName>
                                        </p:attrNameLst>
                                      </p:cBhvr>
                                      <p:tavLst>
                                        <p:tav tm="0" fmla="#ppt_y-sin(pi*$)/81">
                                          <p:val>
                                            <p:fltVal val="0"/>
                                          </p:val>
                                        </p:tav>
                                        <p:tav tm="100000">
                                          <p:val>
                                            <p:fltVal val="1"/>
                                          </p:val>
                                        </p:tav>
                                      </p:tavLst>
                                    </p:anim>
                                    <p:animScale>
                                      <p:cBhvr>
                                        <p:cTn id="63" dur="26">
                                          <p:stCondLst>
                                            <p:cond delay="650"/>
                                          </p:stCondLst>
                                        </p:cTn>
                                        <p:tgtEl>
                                          <p:spTgt spid="2054"/>
                                        </p:tgtEl>
                                      </p:cBhvr>
                                      <p:to x="100000" y="60000"/>
                                    </p:animScale>
                                    <p:animScale>
                                      <p:cBhvr>
                                        <p:cTn id="64" dur="166" decel="50000">
                                          <p:stCondLst>
                                            <p:cond delay="676"/>
                                          </p:stCondLst>
                                        </p:cTn>
                                        <p:tgtEl>
                                          <p:spTgt spid="2054"/>
                                        </p:tgtEl>
                                      </p:cBhvr>
                                      <p:to x="100000" y="100000"/>
                                    </p:animScale>
                                    <p:animScale>
                                      <p:cBhvr>
                                        <p:cTn id="65" dur="26">
                                          <p:stCondLst>
                                            <p:cond delay="1312"/>
                                          </p:stCondLst>
                                        </p:cTn>
                                        <p:tgtEl>
                                          <p:spTgt spid="2054"/>
                                        </p:tgtEl>
                                      </p:cBhvr>
                                      <p:to x="100000" y="80000"/>
                                    </p:animScale>
                                    <p:animScale>
                                      <p:cBhvr>
                                        <p:cTn id="66" dur="166" decel="50000">
                                          <p:stCondLst>
                                            <p:cond delay="1338"/>
                                          </p:stCondLst>
                                        </p:cTn>
                                        <p:tgtEl>
                                          <p:spTgt spid="2054"/>
                                        </p:tgtEl>
                                      </p:cBhvr>
                                      <p:to x="100000" y="100000"/>
                                    </p:animScale>
                                    <p:animScale>
                                      <p:cBhvr>
                                        <p:cTn id="67" dur="26">
                                          <p:stCondLst>
                                            <p:cond delay="1642"/>
                                          </p:stCondLst>
                                        </p:cTn>
                                        <p:tgtEl>
                                          <p:spTgt spid="2054"/>
                                        </p:tgtEl>
                                      </p:cBhvr>
                                      <p:to x="100000" y="90000"/>
                                    </p:animScale>
                                    <p:animScale>
                                      <p:cBhvr>
                                        <p:cTn id="68" dur="166" decel="50000">
                                          <p:stCondLst>
                                            <p:cond delay="1668"/>
                                          </p:stCondLst>
                                        </p:cTn>
                                        <p:tgtEl>
                                          <p:spTgt spid="2054"/>
                                        </p:tgtEl>
                                      </p:cBhvr>
                                      <p:to x="100000" y="100000"/>
                                    </p:animScale>
                                    <p:animScale>
                                      <p:cBhvr>
                                        <p:cTn id="69" dur="26">
                                          <p:stCondLst>
                                            <p:cond delay="1808"/>
                                          </p:stCondLst>
                                        </p:cTn>
                                        <p:tgtEl>
                                          <p:spTgt spid="2054"/>
                                        </p:tgtEl>
                                      </p:cBhvr>
                                      <p:to x="100000" y="95000"/>
                                    </p:animScale>
                                    <p:animScale>
                                      <p:cBhvr>
                                        <p:cTn id="70" dur="166" decel="50000">
                                          <p:stCondLst>
                                            <p:cond delay="1834"/>
                                          </p:stCondLst>
                                        </p:cTn>
                                        <p:tgtEl>
                                          <p:spTgt spid="205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219200"/>
            <a:ext cx="9144000" cy="762000"/>
          </a:xfrm>
        </p:spPr>
        <p:txBody>
          <a:bodyPr>
            <a:normAutofit/>
          </a:bodyPr>
          <a:lstStyle/>
          <a:p>
            <a:r>
              <a:rPr lang="en-US" sz="3600" dirty="0" smtClean="0"/>
              <a:t>Computer Network</a:t>
            </a:r>
            <a:endParaRPr lang="en-US" sz="3600" dirty="0"/>
          </a:p>
        </p:txBody>
      </p:sp>
      <p:sp>
        <p:nvSpPr>
          <p:cNvPr id="6" name="Content Placeholder 5"/>
          <p:cNvSpPr>
            <a:spLocks noGrp="1"/>
          </p:cNvSpPr>
          <p:nvPr>
            <p:ph sz="quarter" idx="15"/>
          </p:nvPr>
        </p:nvSpPr>
        <p:spPr>
          <a:xfrm>
            <a:off x="0" y="2362200"/>
            <a:ext cx="3581400" cy="4114800"/>
          </a:xfrm>
        </p:spPr>
        <p:txBody>
          <a:bodyPr>
            <a:normAutofit/>
          </a:bodyPr>
          <a:lstStyle/>
          <a:p>
            <a:pPr marL="0" indent="0">
              <a:spcAft>
                <a:spcPts val="600"/>
              </a:spcAft>
              <a:buNone/>
            </a:pPr>
            <a:r>
              <a:rPr lang="en-US" sz="2400" dirty="0"/>
              <a:t>Local Area Network (LAN): </a:t>
            </a:r>
            <a:endParaRPr lang="en-US" sz="2400" dirty="0" smtClean="0"/>
          </a:p>
          <a:p>
            <a:pPr>
              <a:spcAft>
                <a:spcPts val="600"/>
              </a:spcAft>
            </a:pPr>
            <a:r>
              <a:rPr lang="en-US" sz="2000" dirty="0" smtClean="0"/>
              <a:t>Connects </a:t>
            </a:r>
            <a:r>
              <a:rPr lang="en-US" sz="2000" dirty="0"/>
              <a:t>two or more </a:t>
            </a:r>
            <a:r>
              <a:rPr lang="en-US" sz="2000" dirty="0" smtClean="0"/>
              <a:t>devices</a:t>
            </a:r>
            <a:endParaRPr lang="en-US" sz="2000" dirty="0"/>
          </a:p>
          <a:p>
            <a:pPr>
              <a:spcAft>
                <a:spcPts val="600"/>
              </a:spcAft>
            </a:pPr>
            <a:r>
              <a:rPr lang="en-US" sz="2000" dirty="0"/>
              <a:t>L</a:t>
            </a:r>
            <a:r>
              <a:rPr lang="en-US" sz="2000" dirty="0" smtClean="0"/>
              <a:t>imited </a:t>
            </a:r>
            <a:r>
              <a:rPr lang="en-US" sz="2000" dirty="0"/>
              <a:t>geographical </a:t>
            </a:r>
            <a:r>
              <a:rPr lang="en-US" sz="2000" dirty="0" smtClean="0"/>
              <a:t>region</a:t>
            </a:r>
          </a:p>
          <a:p>
            <a:pPr>
              <a:spcAft>
                <a:spcPts val="600"/>
              </a:spcAft>
            </a:pPr>
            <a:r>
              <a:rPr lang="en-US" sz="2000" dirty="0"/>
              <a:t>L</a:t>
            </a:r>
            <a:r>
              <a:rPr lang="en-US" sz="2000" dirty="0" smtClean="0"/>
              <a:t>imited number of connected devices</a:t>
            </a:r>
          </a:p>
          <a:p>
            <a:pPr>
              <a:spcAft>
                <a:spcPts val="600"/>
              </a:spcAft>
            </a:pPr>
            <a:endParaRPr lang="en-US" sz="24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5</a:t>
            </a:fld>
            <a:endParaRPr lang="en-US" dirty="0"/>
          </a:p>
        </p:txBody>
      </p:sp>
      <p:pic>
        <p:nvPicPr>
          <p:cNvPr id="3074" name="Picture 2" descr="Ethernet 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1880" y="2336800"/>
            <a:ext cx="5334000" cy="3365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04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randombar(horizontal)">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down)">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down)">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down)">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219200"/>
            <a:ext cx="9144000" cy="762000"/>
          </a:xfrm>
        </p:spPr>
        <p:txBody>
          <a:bodyPr>
            <a:normAutofit/>
          </a:bodyPr>
          <a:lstStyle/>
          <a:p>
            <a:r>
              <a:rPr lang="en-US" sz="4000" dirty="0" smtClean="0"/>
              <a:t>Computer Network</a:t>
            </a:r>
            <a:endParaRPr lang="en-US" sz="4000" dirty="0"/>
          </a:p>
        </p:txBody>
      </p:sp>
      <p:sp>
        <p:nvSpPr>
          <p:cNvPr id="6" name="Content Placeholder 5"/>
          <p:cNvSpPr>
            <a:spLocks noGrp="1"/>
          </p:cNvSpPr>
          <p:nvPr>
            <p:ph sz="quarter" idx="15"/>
          </p:nvPr>
        </p:nvSpPr>
        <p:spPr>
          <a:xfrm>
            <a:off x="0" y="2133600"/>
            <a:ext cx="3200400" cy="4114800"/>
          </a:xfrm>
        </p:spPr>
        <p:txBody>
          <a:bodyPr>
            <a:noAutofit/>
          </a:bodyPr>
          <a:lstStyle/>
          <a:p>
            <a:pPr marL="0" indent="0">
              <a:spcAft>
                <a:spcPts val="600"/>
              </a:spcAft>
              <a:buNone/>
            </a:pPr>
            <a:r>
              <a:rPr lang="en-US" sz="2000" dirty="0"/>
              <a:t>Wide Area Network (WAN): </a:t>
            </a:r>
            <a:endParaRPr lang="en-US" sz="2000" dirty="0" smtClean="0"/>
          </a:p>
          <a:p>
            <a:pPr>
              <a:spcAft>
                <a:spcPts val="600"/>
              </a:spcAft>
              <a:buFont typeface="Wingdings" panose="05000000000000000000" pitchFamily="2" charset="2"/>
              <a:buChar char="Ø"/>
            </a:pPr>
            <a:r>
              <a:rPr lang="en-US" sz="1600" dirty="0" smtClean="0"/>
              <a:t>Covers </a:t>
            </a:r>
            <a:r>
              <a:rPr lang="en-US" sz="1600" dirty="0"/>
              <a:t>a large geographical area. </a:t>
            </a:r>
            <a:endParaRPr lang="en-US" sz="1600" dirty="0" smtClean="0"/>
          </a:p>
          <a:p>
            <a:pPr>
              <a:spcAft>
                <a:spcPts val="600"/>
              </a:spcAft>
              <a:buFont typeface="Wingdings" panose="05000000000000000000" pitchFamily="2" charset="2"/>
              <a:buChar char="Ø"/>
            </a:pPr>
            <a:r>
              <a:rPr lang="en-US" sz="1600" dirty="0" smtClean="0"/>
              <a:t>Connect </a:t>
            </a:r>
            <a:r>
              <a:rPr lang="en-US" sz="1600" dirty="0"/>
              <a:t>multiple LANs. </a:t>
            </a:r>
            <a:endParaRPr lang="en-US" sz="1600" dirty="0" smtClean="0"/>
          </a:p>
          <a:p>
            <a:pPr>
              <a:spcAft>
                <a:spcPts val="600"/>
              </a:spcAft>
              <a:buFont typeface="Wingdings" panose="05000000000000000000" pitchFamily="2" charset="2"/>
              <a:buChar char="Ø"/>
            </a:pPr>
            <a:r>
              <a:rPr lang="en-US" sz="1600" dirty="0" smtClean="0"/>
              <a:t>Combine </a:t>
            </a:r>
            <a:r>
              <a:rPr lang="en-US" sz="1600" dirty="0"/>
              <a:t>multiple </a:t>
            </a:r>
            <a:r>
              <a:rPr lang="en-US" sz="1600" dirty="0" smtClean="0"/>
              <a:t>media channels </a:t>
            </a:r>
            <a:r>
              <a:rPr lang="en-US" sz="1600" dirty="0"/>
              <a:t>(e.g., fiber-optic cables, microwave, and satellite). </a:t>
            </a:r>
            <a:endParaRPr lang="en-US" sz="1600" dirty="0" smtClean="0"/>
          </a:p>
          <a:p>
            <a:pPr>
              <a:spcAft>
                <a:spcPts val="600"/>
              </a:spcAft>
              <a:buFont typeface="Wingdings" panose="05000000000000000000" pitchFamily="2" charset="2"/>
              <a:buChar char="Ø"/>
            </a:pPr>
            <a:r>
              <a:rPr lang="en-US" sz="1600" dirty="0" smtClean="0"/>
              <a:t>Have </a:t>
            </a:r>
            <a:r>
              <a:rPr lang="en-US" sz="1600" dirty="0"/>
              <a:t>large </a:t>
            </a:r>
            <a:r>
              <a:rPr lang="en-US" sz="1600" dirty="0" smtClean="0"/>
              <a:t>transmission capacity.</a:t>
            </a:r>
            <a:endParaRPr lang="en-US" sz="1600" dirty="0"/>
          </a:p>
          <a:p>
            <a:pPr>
              <a:spcAft>
                <a:spcPts val="600"/>
              </a:spcAft>
            </a:pPr>
            <a:endParaRPr lang="en-US" sz="20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6</a:t>
            </a:fld>
            <a:endParaRPr lang="en-US" dirty="0"/>
          </a:p>
        </p:txBody>
      </p:sp>
      <p:pic>
        <p:nvPicPr>
          <p:cNvPr id="4098" name="Picture 2" descr="Image result for Wide Area Ne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286000"/>
            <a:ext cx="5715000" cy="3234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60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style.rotation</p:attrName>
                                        </p:attrNameLst>
                                      </p:cBhvr>
                                      <p:tavLst>
                                        <p:tav tm="0">
                                          <p:val>
                                            <p:fltVal val="90"/>
                                          </p:val>
                                        </p:tav>
                                        <p:tav tm="100000">
                                          <p:val>
                                            <p:fltVal val="0"/>
                                          </p:val>
                                        </p:tav>
                                      </p:tavLst>
                                    </p:anim>
                                    <p:animEffect transition="in" filter="fade">
                                      <p:cBhvr>
                                        <p:cTn id="10" dur="10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down)">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wipe(down)">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down)">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wipe(down)">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wipe(down)">
                                      <p:cBhvr>
                                        <p:cTn id="3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0" y="76200"/>
            <a:ext cx="8610599" cy="1371600"/>
          </a:xfrm>
        </p:spPr>
        <p:txBody>
          <a:bodyPr>
            <a:normAutofit/>
          </a:bodyPr>
          <a:lstStyle/>
          <a:p>
            <a:r>
              <a:rPr lang="en-US" sz="4000" dirty="0"/>
              <a:t>Computer Network</a:t>
            </a:r>
          </a:p>
        </p:txBody>
      </p:sp>
      <p:pic>
        <p:nvPicPr>
          <p:cNvPr id="8194" name="Picture 2"/>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tretch>
            <a:fillRect/>
          </a:stretch>
        </p:blipFill>
        <p:spPr bwMode="auto">
          <a:xfrm>
            <a:off x="3116061" y="1828800"/>
            <a:ext cx="6027939"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 y="1905000"/>
            <a:ext cx="3048001" cy="4616648"/>
          </a:xfrm>
          <a:prstGeom prst="rect">
            <a:avLst/>
          </a:prstGeom>
          <a:noFill/>
        </p:spPr>
        <p:txBody>
          <a:bodyPr wrap="square" rtlCol="0">
            <a:spAutoFit/>
          </a:bodyPr>
          <a:lstStyle/>
          <a:p>
            <a:pPr>
              <a:spcBef>
                <a:spcPts val="600"/>
              </a:spcBef>
              <a:spcAft>
                <a:spcPts val="600"/>
              </a:spcAft>
            </a:pPr>
            <a:r>
              <a:rPr lang="en-US" sz="2400" dirty="0" smtClean="0"/>
              <a:t>Enterprise Network</a:t>
            </a:r>
            <a:r>
              <a:rPr lang="en-US" sz="2000" dirty="0" smtClean="0"/>
              <a:t>:</a:t>
            </a:r>
          </a:p>
          <a:p>
            <a:pPr marL="342900" indent="-342900">
              <a:spcBef>
                <a:spcPts val="600"/>
              </a:spcBef>
              <a:spcAft>
                <a:spcPts val="600"/>
              </a:spcAft>
              <a:buFont typeface="Wingdings" panose="05000000000000000000" pitchFamily="2" charset="2"/>
              <a:buChar char="Ø"/>
            </a:pPr>
            <a:r>
              <a:rPr lang="en-US" sz="2000" dirty="0" smtClean="0"/>
              <a:t>Corporate backbone network.</a:t>
            </a:r>
          </a:p>
          <a:p>
            <a:pPr marL="342900" indent="-342900">
              <a:spcBef>
                <a:spcPts val="600"/>
              </a:spcBef>
              <a:spcAft>
                <a:spcPts val="600"/>
              </a:spcAft>
              <a:buFont typeface="Wingdings" panose="05000000000000000000" pitchFamily="2" charset="2"/>
              <a:buChar char="Ø"/>
            </a:pPr>
            <a:r>
              <a:rPr lang="en-US" sz="2000" dirty="0"/>
              <a:t>Organizational </a:t>
            </a:r>
            <a:r>
              <a:rPr lang="en-US" sz="2000" dirty="0" smtClean="0"/>
              <a:t>interconnected network.</a:t>
            </a:r>
          </a:p>
          <a:p>
            <a:pPr marL="342900" indent="-342900">
              <a:spcBef>
                <a:spcPts val="600"/>
              </a:spcBef>
              <a:spcAft>
                <a:spcPts val="600"/>
              </a:spcAft>
              <a:buFont typeface="Wingdings" panose="05000000000000000000" pitchFamily="2" charset="2"/>
              <a:buChar char="Ø"/>
            </a:pPr>
            <a:r>
              <a:rPr lang="en-US" sz="2000" dirty="0" smtClean="0"/>
              <a:t>High speed network with multiple smaller functional networks (e.g., LANs and WANs.</a:t>
            </a:r>
          </a:p>
          <a:p>
            <a:pPr>
              <a:spcBef>
                <a:spcPts val="600"/>
              </a:spcBef>
              <a:spcAft>
                <a:spcPts val="600"/>
              </a:spcAft>
            </a:pPr>
            <a:endParaRPr lang="en-US" sz="2000" dirty="0" smtClean="0"/>
          </a:p>
          <a:p>
            <a:pPr marL="285750" indent="-285750">
              <a:spcBef>
                <a:spcPts val="600"/>
              </a:spcBef>
              <a:spcAft>
                <a:spcPts val="600"/>
              </a:spcAft>
              <a:buFont typeface="Arial" panose="020B0604020202020204" pitchFamily="34" charset="0"/>
              <a:buChar char="•"/>
            </a:pPr>
            <a:endParaRPr lang="en-US" sz="2000" dirty="0"/>
          </a:p>
        </p:txBody>
      </p:sp>
      <p:sp>
        <p:nvSpPr>
          <p:cNvPr id="3" name="Slide Number Placeholder 2"/>
          <p:cNvSpPr>
            <a:spLocks noGrp="1"/>
          </p:cNvSpPr>
          <p:nvPr>
            <p:ph type="sldNum" sz="quarter" idx="12"/>
          </p:nvPr>
        </p:nvSpPr>
        <p:spPr/>
        <p:txBody>
          <a:bodyPr/>
          <a:lstStyle/>
          <a:p>
            <a:fld id="{AC392DC9-9688-4E44-A90B-C333AD8FEA09}" type="slidenum">
              <a:rPr lang="en-US" smtClean="0"/>
              <a:pPr/>
              <a:t>7</a:t>
            </a:fld>
            <a:endParaRPr lang="en-US" dirty="0"/>
          </a:p>
        </p:txBody>
      </p:sp>
    </p:spTree>
    <p:extLst>
      <p:ext uri="{BB962C8B-B14F-4D97-AF65-F5344CB8AC3E}">
        <p14:creationId xmlns:p14="http://schemas.microsoft.com/office/powerpoint/2010/main" val="1576389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heel(1)">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143000"/>
            <a:ext cx="8610599" cy="1447800"/>
          </a:xfrm>
        </p:spPr>
        <p:txBody>
          <a:bodyPr>
            <a:normAutofit/>
          </a:bodyPr>
          <a:lstStyle/>
          <a:p>
            <a:r>
              <a:rPr lang="en-US" sz="4000" dirty="0" smtClean="0"/>
              <a:t>Network Fundamentals</a:t>
            </a:r>
            <a:endParaRPr lang="en-US" sz="40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8</a:t>
            </a:fld>
            <a:endParaRPr lang="en-US" dirty="0"/>
          </a:p>
        </p:txBody>
      </p:sp>
      <p:pic>
        <p:nvPicPr>
          <p:cNvPr id="1028" name="Picture 4"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111" b="17778"/>
          <a:stretch/>
        </p:blipFill>
        <p:spPr bwMode="auto">
          <a:xfrm>
            <a:off x="5687218" y="2895600"/>
            <a:ext cx="3456782" cy="24581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atri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95600"/>
            <a:ext cx="3871595" cy="2458156"/>
          </a:xfrm>
          <a:prstGeom prst="rect">
            <a:avLst/>
          </a:prstGeom>
          <a:noFill/>
          <a:extLst>
            <a:ext uri="{909E8E84-426E-40DD-AFC4-6F175D3DCCD1}">
              <a14:hiddenFill xmlns:a14="http://schemas.microsoft.com/office/drawing/2010/main">
                <a:solidFill>
                  <a:srgbClr val="FFFFFF"/>
                </a:solidFill>
              </a14:hiddenFill>
            </a:ext>
          </a:extLst>
        </p:spPr>
      </p:pic>
      <p:sp>
        <p:nvSpPr>
          <p:cNvPr id="5" name="Striped Right Arrow 4"/>
          <p:cNvSpPr/>
          <p:nvPr/>
        </p:nvSpPr>
        <p:spPr>
          <a:xfrm>
            <a:off x="3871595" y="3505200"/>
            <a:ext cx="1815623" cy="914400"/>
          </a:xfrm>
          <a:prstGeom prst="stripedRigh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smtClean="0"/>
              <a:t>Binary Form</a:t>
            </a:r>
            <a:endParaRPr lang="en-US" dirty="0"/>
          </a:p>
        </p:txBody>
      </p:sp>
      <p:sp>
        <p:nvSpPr>
          <p:cNvPr id="8" name="TextBox 7"/>
          <p:cNvSpPr txBox="1"/>
          <p:nvPr/>
        </p:nvSpPr>
        <p:spPr>
          <a:xfrm>
            <a:off x="381000" y="5486400"/>
            <a:ext cx="2819400" cy="381000"/>
          </a:xfrm>
          <a:prstGeom prst="rect">
            <a:avLst/>
          </a:prstGeom>
          <a:noFill/>
        </p:spPr>
        <p:txBody>
          <a:bodyPr wrap="square" rtlCol="0">
            <a:spAutoFit/>
          </a:bodyPr>
          <a:lstStyle/>
          <a:p>
            <a:r>
              <a:rPr lang="en-US" dirty="0" smtClean="0"/>
              <a:t>This is REAL You!</a:t>
            </a:r>
            <a:endParaRPr lang="en-US" dirty="0"/>
          </a:p>
        </p:txBody>
      </p:sp>
      <p:sp>
        <p:nvSpPr>
          <p:cNvPr id="12" name="TextBox 11"/>
          <p:cNvSpPr txBox="1"/>
          <p:nvPr/>
        </p:nvSpPr>
        <p:spPr>
          <a:xfrm>
            <a:off x="6248400" y="5486400"/>
            <a:ext cx="2819400" cy="381000"/>
          </a:xfrm>
          <a:prstGeom prst="rect">
            <a:avLst/>
          </a:prstGeom>
          <a:noFill/>
        </p:spPr>
        <p:txBody>
          <a:bodyPr wrap="square" rtlCol="0">
            <a:spAutoFit/>
          </a:bodyPr>
          <a:lstStyle/>
          <a:p>
            <a:r>
              <a:rPr lang="en-US" dirty="0" smtClean="0"/>
              <a:t>This is DIGITAL You!</a:t>
            </a:r>
            <a:endParaRPr lang="en-US" dirty="0"/>
          </a:p>
        </p:txBody>
      </p:sp>
    </p:spTree>
    <p:extLst>
      <p:ext uri="{BB962C8B-B14F-4D97-AF65-F5344CB8AC3E}">
        <p14:creationId xmlns:p14="http://schemas.microsoft.com/office/powerpoint/2010/main" val="112529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circle(in)">
                                      <p:cBhvr>
                                        <p:cTn id="7" dur="2000"/>
                                        <p:tgtEl>
                                          <p:spTgt spid="103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circle(in)">
                                      <p:cBhvr>
                                        <p:cTn id="20" dur="2000"/>
                                        <p:tgtEl>
                                          <p:spTgt spid="1028"/>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circle(in)">
                                      <p:cBhvr>
                                        <p:cTn id="2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143000"/>
            <a:ext cx="8610599" cy="1447800"/>
          </a:xfrm>
        </p:spPr>
        <p:txBody>
          <a:bodyPr>
            <a:normAutofit/>
          </a:bodyPr>
          <a:lstStyle/>
          <a:p>
            <a:r>
              <a:rPr lang="en-US" sz="4000" dirty="0" smtClean="0"/>
              <a:t>Network Fundamentals</a:t>
            </a:r>
            <a:endParaRPr lang="en-US" sz="4000" dirty="0"/>
          </a:p>
        </p:txBody>
      </p:sp>
      <p:sp>
        <p:nvSpPr>
          <p:cNvPr id="6" name="Content Placeholder 5"/>
          <p:cNvSpPr>
            <a:spLocks noGrp="1"/>
          </p:cNvSpPr>
          <p:nvPr>
            <p:ph sz="quarter" idx="15"/>
          </p:nvPr>
        </p:nvSpPr>
        <p:spPr>
          <a:xfrm>
            <a:off x="201064" y="2743200"/>
            <a:ext cx="3200400" cy="2895600"/>
          </a:xfrm>
        </p:spPr>
        <p:txBody>
          <a:bodyPr>
            <a:normAutofit/>
          </a:bodyPr>
          <a:lstStyle/>
          <a:p>
            <a:pPr marL="0" indent="0">
              <a:buNone/>
            </a:pPr>
            <a:r>
              <a:rPr lang="en-US" sz="2400" dirty="0" smtClean="0"/>
              <a:t>Digital signals: </a:t>
            </a:r>
          </a:p>
          <a:p>
            <a:pPr>
              <a:buFont typeface="Wingdings" panose="05000000000000000000" pitchFamily="2" charset="2"/>
              <a:buChar char="Ø"/>
            </a:pPr>
            <a:r>
              <a:rPr lang="en-US" sz="2000" dirty="0" smtClean="0"/>
              <a:t>Transmitted in binary form </a:t>
            </a:r>
          </a:p>
          <a:p>
            <a:pPr>
              <a:buFont typeface="Wingdings" panose="05000000000000000000" pitchFamily="2" charset="2"/>
              <a:buChar char="Ø"/>
            </a:pPr>
            <a:r>
              <a:rPr lang="en-US" sz="2000" dirty="0"/>
              <a:t>O</a:t>
            </a:r>
            <a:r>
              <a:rPr lang="en-US" sz="2000" dirty="0" smtClean="0"/>
              <a:t>ver communications </a:t>
            </a:r>
            <a:r>
              <a:rPr lang="en-US" sz="2000" dirty="0"/>
              <a:t>m</a:t>
            </a:r>
            <a:r>
              <a:rPr lang="en-US" sz="2000" dirty="0" smtClean="0"/>
              <a:t>edia and channels</a:t>
            </a:r>
          </a:p>
          <a:p>
            <a:pPr>
              <a:buFont typeface="Wingdings" panose="05000000000000000000" pitchFamily="2" charset="2"/>
              <a:buChar char="Ø"/>
            </a:pPr>
            <a:r>
              <a:rPr lang="en-US" sz="2000" dirty="0" smtClean="0"/>
              <a:t>Follow network protocols</a:t>
            </a:r>
          </a:p>
        </p:txBody>
      </p:sp>
      <p:sp>
        <p:nvSpPr>
          <p:cNvPr id="2" name="Slide Number Placeholder 1"/>
          <p:cNvSpPr>
            <a:spLocks noGrp="1"/>
          </p:cNvSpPr>
          <p:nvPr>
            <p:ph type="sldNum" sz="quarter" idx="12"/>
          </p:nvPr>
        </p:nvSpPr>
        <p:spPr/>
        <p:txBody>
          <a:bodyPr/>
          <a:lstStyle/>
          <a:p>
            <a:fld id="{AC392DC9-9688-4E44-A90B-C333AD8FEA09}" type="slidenum">
              <a:rPr lang="en-US" smtClean="0"/>
              <a:pPr/>
              <a:t>9</a:t>
            </a:fld>
            <a:endParaRPr lang="en-US" dirty="0"/>
          </a:p>
        </p:txBody>
      </p:sp>
      <p:pic>
        <p:nvPicPr>
          <p:cNvPr id="7" name="Picture 2" descr="Image result for computer net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2527" y="2286000"/>
            <a:ext cx="5541474"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30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circle(in)">
                                      <p:cBhvr>
                                        <p:cTn id="17" dur="2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circle(in)">
                                      <p:cBhvr>
                                        <p:cTn id="22" dur="20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circle(in)">
                                      <p:cBhvr>
                                        <p:cTn id="27"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0" y="76200"/>
            <a:ext cx="9144000" cy="1143000"/>
          </a:xfrm>
        </p:spPr>
        <p:txBody>
          <a:bodyPr>
            <a:normAutofit/>
          </a:bodyPr>
          <a:lstStyle/>
          <a:p>
            <a:r>
              <a:rPr lang="en-US" sz="3600" dirty="0" smtClean="0"/>
              <a:t>Communications Media &amp; Channels</a:t>
            </a:r>
            <a:endParaRPr lang="en-US" sz="3600" dirty="0"/>
          </a:p>
        </p:txBody>
      </p:sp>
      <p:sp>
        <p:nvSpPr>
          <p:cNvPr id="6" name="Content Placeholder 5"/>
          <p:cNvSpPr>
            <a:spLocks noGrp="1"/>
          </p:cNvSpPr>
          <p:nvPr>
            <p:ph sz="quarter" idx="15"/>
          </p:nvPr>
        </p:nvSpPr>
        <p:spPr>
          <a:xfrm>
            <a:off x="304800" y="1371600"/>
            <a:ext cx="8229600" cy="4114800"/>
          </a:xfrm>
        </p:spPr>
        <p:txBody>
          <a:bodyPr>
            <a:noAutofit/>
          </a:bodyPr>
          <a:lstStyle/>
          <a:p>
            <a:pPr marL="0" indent="0">
              <a:spcAft>
                <a:spcPts val="600"/>
              </a:spcAft>
              <a:buNone/>
            </a:pPr>
            <a:r>
              <a:rPr lang="en-US" sz="2400" b="1" dirty="0" smtClean="0"/>
              <a:t>Communication </a:t>
            </a:r>
            <a:r>
              <a:rPr lang="en-US" sz="2400" b="1" dirty="0"/>
              <a:t>Channel: </a:t>
            </a:r>
            <a:r>
              <a:rPr lang="en-US" sz="2400" dirty="0"/>
              <a:t>a pathway or medium communicating data from one location to another</a:t>
            </a:r>
            <a:r>
              <a:rPr lang="en-US" sz="2400" dirty="0" smtClean="0"/>
              <a:t>.</a:t>
            </a:r>
          </a:p>
          <a:p>
            <a:pPr marL="0" indent="0">
              <a:spcAft>
                <a:spcPts val="600"/>
              </a:spcAft>
              <a:buNone/>
            </a:pPr>
            <a:r>
              <a:rPr lang="en-US" sz="2400" b="1" dirty="0" smtClean="0"/>
              <a:t>Communication </a:t>
            </a:r>
            <a:r>
              <a:rPr lang="en-US" sz="2400" b="1" dirty="0"/>
              <a:t>Media: </a:t>
            </a:r>
            <a:r>
              <a:rPr lang="en-US" sz="2400" dirty="0" smtClean="0"/>
              <a:t>physical </a:t>
            </a:r>
            <a:r>
              <a:rPr lang="en-US" sz="2400" dirty="0"/>
              <a:t>media used to send data </a:t>
            </a:r>
          </a:p>
          <a:p>
            <a:pPr>
              <a:spcAft>
                <a:spcPts val="600"/>
              </a:spcAft>
              <a:buFont typeface="Wingdings" panose="05000000000000000000" pitchFamily="2" charset="2"/>
              <a:buChar char="Ø"/>
            </a:pPr>
            <a:r>
              <a:rPr lang="en-US" sz="2400" dirty="0" smtClean="0"/>
              <a:t>Twisted-Pair Wire</a:t>
            </a:r>
          </a:p>
          <a:p>
            <a:pPr>
              <a:spcAft>
                <a:spcPts val="600"/>
              </a:spcAft>
              <a:buFont typeface="Wingdings" panose="05000000000000000000" pitchFamily="2" charset="2"/>
              <a:buChar char="Ø"/>
            </a:pPr>
            <a:r>
              <a:rPr lang="en-US" sz="2400" dirty="0" smtClean="0"/>
              <a:t>Coaxial Cable</a:t>
            </a:r>
          </a:p>
          <a:p>
            <a:pPr>
              <a:spcAft>
                <a:spcPts val="600"/>
              </a:spcAft>
              <a:buFont typeface="Wingdings" panose="05000000000000000000" pitchFamily="2" charset="2"/>
              <a:buChar char="Ø"/>
            </a:pPr>
            <a:r>
              <a:rPr lang="en-US" sz="2400" dirty="0" smtClean="0"/>
              <a:t>Fiber Optics</a:t>
            </a:r>
          </a:p>
          <a:p>
            <a:pPr>
              <a:spcAft>
                <a:spcPts val="600"/>
              </a:spcAft>
              <a:buFont typeface="Wingdings" panose="05000000000000000000" pitchFamily="2" charset="2"/>
              <a:buChar char="Ø"/>
            </a:pPr>
            <a:r>
              <a:rPr lang="en-US" sz="2400" dirty="0" smtClean="0"/>
              <a:t>Satellite</a:t>
            </a:r>
          </a:p>
          <a:p>
            <a:pPr>
              <a:spcAft>
                <a:spcPts val="600"/>
              </a:spcAft>
              <a:buFont typeface="Wingdings" panose="05000000000000000000" pitchFamily="2" charset="2"/>
              <a:buChar char="Ø"/>
            </a:pPr>
            <a:r>
              <a:rPr lang="en-US" sz="2400" dirty="0" smtClean="0">
                <a:hlinkClick r:id="rId3"/>
              </a:rPr>
              <a:t>Cable vs. DSL (</a:t>
            </a:r>
            <a:r>
              <a:rPr lang="en-US" sz="2400" dirty="0"/>
              <a:t>Digital Subscriber </a:t>
            </a:r>
            <a:r>
              <a:rPr lang="en-US" sz="2400" dirty="0" smtClean="0"/>
              <a:t>Line)</a:t>
            </a:r>
            <a:r>
              <a:rPr lang="en-US" sz="2400" dirty="0" smtClean="0">
                <a:hlinkClick r:id="rId3"/>
              </a:rPr>
              <a:t>: https</a:t>
            </a:r>
            <a:r>
              <a:rPr lang="en-US" sz="2400" dirty="0">
                <a:hlinkClick r:id="rId3"/>
              </a:rPr>
              <a:t>://</a:t>
            </a:r>
            <a:r>
              <a:rPr lang="en-US" sz="2400" dirty="0" smtClean="0">
                <a:hlinkClick r:id="rId3"/>
              </a:rPr>
              <a:t>www.youtube.com/watch?v=VAHAFi0TsbE&amp;feature=youtu.be</a:t>
            </a:r>
            <a:r>
              <a:rPr lang="en-US" sz="2400" dirty="0" smtClean="0"/>
              <a:t> </a:t>
            </a:r>
            <a:endParaRPr lang="en-US" sz="24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10</a:t>
            </a:fld>
            <a:endParaRPr lang="en-US" dirty="0"/>
          </a:p>
        </p:txBody>
      </p:sp>
      <p:pic>
        <p:nvPicPr>
          <p:cNvPr id="2050" name="Picture 2" descr="Related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5161" t="11195" r="5806" b="17268"/>
          <a:stretch/>
        </p:blipFill>
        <p:spPr bwMode="auto">
          <a:xfrm>
            <a:off x="3886200" y="2895600"/>
            <a:ext cx="52578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89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1)">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heel(1)">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heel(1)">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heel(1)">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heel(1)">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heel(1)">
                                      <p:cBhvr>
                                        <p:cTn id="32" dur="2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heel(1)">
                                      <p:cBhvr>
                                        <p:cTn id="37" dur="20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2050"/>
                                        </p:tgtEl>
                                        <p:attrNameLst>
                                          <p:attrName>style.visibility</p:attrName>
                                        </p:attrNameLst>
                                      </p:cBhvr>
                                      <p:to>
                                        <p:strVal val="visible"/>
                                      </p:to>
                                    </p:set>
                                    <p:animEffect transition="in" filter="fade">
                                      <p:cBhvr>
                                        <p:cTn id="42" dur="2000"/>
                                        <p:tgtEl>
                                          <p:spTgt spid="2050"/>
                                        </p:tgtEl>
                                      </p:cBhvr>
                                    </p:animEffect>
                                    <p:anim calcmode="lin" valueType="num">
                                      <p:cBhvr>
                                        <p:cTn id="43" dur="2000" fill="hold"/>
                                        <p:tgtEl>
                                          <p:spTgt spid="2050"/>
                                        </p:tgtEl>
                                        <p:attrNameLst>
                                          <p:attrName>ppt_w</p:attrName>
                                        </p:attrNameLst>
                                      </p:cBhvr>
                                      <p:tavLst>
                                        <p:tav tm="0" fmla="#ppt_w*sin(2.5*pi*$)">
                                          <p:val>
                                            <p:fltVal val="0"/>
                                          </p:val>
                                        </p:tav>
                                        <p:tav tm="100000">
                                          <p:val>
                                            <p:fltVal val="1"/>
                                          </p:val>
                                        </p:tav>
                                      </p:tavLst>
                                    </p:anim>
                                    <p:anim calcmode="lin" valueType="num">
                                      <p:cBhvr>
                                        <p:cTn id="44" dur="2000" fill="hold"/>
                                        <p:tgtEl>
                                          <p:spTgt spid="20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23255" y="609600"/>
            <a:ext cx="9097983" cy="1066800"/>
          </a:xfrm>
        </p:spPr>
        <p:txBody>
          <a:bodyPr>
            <a:normAutofit/>
          </a:bodyPr>
          <a:lstStyle/>
          <a:p>
            <a:pPr algn="ctr"/>
            <a:r>
              <a:rPr lang="en-US" sz="3200" dirty="0" smtClean="0"/>
              <a:t>Advantages and Disadvantages of Wireline Communications Channels</a:t>
            </a:r>
            <a:endParaRPr lang="en-US" sz="3200" dirty="0"/>
          </a:p>
        </p:txBody>
      </p:sp>
      <p:pic>
        <p:nvPicPr>
          <p:cNvPr id="9218" name="Picture 2"/>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23255" y="1676400"/>
            <a:ext cx="9097984"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543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0" y="76200"/>
            <a:ext cx="8610599" cy="1371600"/>
          </a:xfrm>
        </p:spPr>
        <p:txBody>
          <a:bodyPr>
            <a:normAutofit/>
          </a:bodyPr>
          <a:lstStyle/>
          <a:p>
            <a:pPr>
              <a:spcBef>
                <a:spcPts val="0"/>
              </a:spcBef>
              <a:spcAft>
                <a:spcPts val="0"/>
              </a:spcAft>
            </a:pPr>
            <a:r>
              <a:rPr lang="en-US" sz="3600" dirty="0" smtClean="0"/>
              <a:t>Communications Media: </a:t>
            </a:r>
          </a:p>
          <a:p>
            <a:r>
              <a:rPr lang="en-US" sz="3600" dirty="0" smtClean="0"/>
              <a:t>Twisted-Pair Wire</a:t>
            </a:r>
            <a:endParaRPr lang="en-US" sz="3600" dirty="0"/>
          </a:p>
        </p:txBody>
      </p:sp>
      <p:pic>
        <p:nvPicPr>
          <p:cNvPr id="7" name="Picture 2"/>
          <p:cNvPicPr>
            <a:picLocks noGrp="1" noChangeAspect="1" noChangeArrowheads="1"/>
          </p:cNvPicPr>
          <p:nvPr>
            <p:ph sz="quarter" idx="15"/>
          </p:nvPr>
        </p:nvPicPr>
        <p:blipFill rotWithShape="1">
          <a:blip r:embed="rId3">
            <a:extLst>
              <a:ext uri="{28A0092B-C50C-407E-A947-70E740481C1C}">
                <a14:useLocalDpi xmlns:a14="http://schemas.microsoft.com/office/drawing/2010/main" val="0"/>
              </a:ext>
            </a:extLst>
          </a:blip>
          <a:srcRect b="6398"/>
          <a:stretch/>
        </p:blipFill>
        <p:spPr bwMode="auto">
          <a:xfrm>
            <a:off x="4171950" y="2028825"/>
            <a:ext cx="4972050" cy="376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8600" y="2282845"/>
            <a:ext cx="3581400" cy="3170099"/>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r>
              <a:rPr lang="en-US" sz="2000" dirty="0" smtClean="0"/>
              <a:t>The </a:t>
            </a:r>
            <a:r>
              <a:rPr lang="en-US" sz="2000" dirty="0"/>
              <a:t>most prevalent form of communications </a:t>
            </a:r>
            <a:r>
              <a:rPr lang="en-US" sz="2000" dirty="0" smtClean="0"/>
              <a:t>for </a:t>
            </a:r>
            <a:r>
              <a:rPr lang="en-US" sz="2000" dirty="0"/>
              <a:t>almost all business telephone wiring </a:t>
            </a:r>
            <a:endParaRPr lang="en-US" sz="2000" dirty="0" smtClean="0"/>
          </a:p>
          <a:p>
            <a:pPr marL="342900" indent="-342900">
              <a:spcAft>
                <a:spcPts val="600"/>
              </a:spcAft>
              <a:buFont typeface="Wingdings" panose="05000000000000000000" pitchFamily="2" charset="2"/>
              <a:buChar char="Ø"/>
            </a:pPr>
            <a:r>
              <a:rPr lang="en-US" sz="2000" dirty="0" smtClean="0"/>
              <a:t>Consists </a:t>
            </a:r>
            <a:r>
              <a:rPr lang="en-US" sz="2000" dirty="0"/>
              <a:t>of strands of copper wire twisted in pairs. </a:t>
            </a:r>
            <a:endParaRPr lang="en-US" sz="2000" dirty="0" smtClean="0"/>
          </a:p>
          <a:p>
            <a:pPr marL="342900" indent="-342900">
              <a:spcAft>
                <a:spcPts val="600"/>
              </a:spcAft>
              <a:buFont typeface="Wingdings" panose="05000000000000000000" pitchFamily="2" charset="2"/>
              <a:buChar char="Ø"/>
            </a:pPr>
            <a:r>
              <a:rPr lang="en-US" sz="2000" dirty="0" smtClean="0"/>
              <a:t>Relatively inexpensive</a:t>
            </a:r>
          </a:p>
          <a:p>
            <a:pPr marL="342900" indent="-342900">
              <a:spcAft>
                <a:spcPts val="600"/>
              </a:spcAft>
              <a:buFont typeface="Wingdings" panose="05000000000000000000" pitchFamily="2" charset="2"/>
              <a:buChar char="Ø"/>
            </a:pPr>
            <a:r>
              <a:rPr lang="en-US" sz="2000" dirty="0" smtClean="0"/>
              <a:t>Widely available</a:t>
            </a:r>
          </a:p>
          <a:p>
            <a:pPr marL="342900" indent="-342900">
              <a:spcAft>
                <a:spcPts val="600"/>
              </a:spcAft>
              <a:buFont typeface="Wingdings" panose="05000000000000000000" pitchFamily="2" charset="2"/>
              <a:buChar char="Ø"/>
            </a:pPr>
            <a:r>
              <a:rPr lang="en-US" sz="2000" dirty="0" smtClean="0"/>
              <a:t>Easy </a:t>
            </a:r>
            <a:r>
              <a:rPr lang="en-US" sz="2000" dirty="0"/>
              <a:t>to work with.</a:t>
            </a:r>
          </a:p>
        </p:txBody>
      </p:sp>
      <p:sp>
        <p:nvSpPr>
          <p:cNvPr id="3" name="Slide Number Placeholder 2"/>
          <p:cNvSpPr>
            <a:spLocks noGrp="1"/>
          </p:cNvSpPr>
          <p:nvPr>
            <p:ph type="sldNum" sz="quarter" idx="12"/>
          </p:nvPr>
        </p:nvSpPr>
        <p:spPr/>
        <p:txBody>
          <a:bodyPr/>
          <a:lstStyle/>
          <a:p>
            <a:fld id="{AC392DC9-9688-4E44-A90B-C333AD8FEA09}" type="slidenum">
              <a:rPr lang="en-US" smtClean="0"/>
              <a:pPr/>
              <a:t>12</a:t>
            </a:fld>
            <a:endParaRPr lang="en-US" dirty="0"/>
          </a:p>
        </p:txBody>
      </p:sp>
    </p:spTree>
    <p:extLst>
      <p:ext uri="{BB962C8B-B14F-4D97-AF65-F5344CB8AC3E}">
        <p14:creationId xmlns:p14="http://schemas.microsoft.com/office/powerpoint/2010/main" val="2976532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609600"/>
            <a:ext cx="8153399" cy="762000"/>
          </a:xfrm>
        </p:spPr>
        <p:txBody>
          <a:bodyPr>
            <a:normAutofit/>
          </a:bodyPr>
          <a:lstStyle/>
          <a:p>
            <a:pPr algn="ctr"/>
            <a:r>
              <a:rPr lang="en-US" sz="4000" dirty="0" smtClean="0"/>
              <a:t>Coaxial Cable</a:t>
            </a:r>
            <a:endParaRPr lang="en-US" sz="4000" dirty="0"/>
          </a:p>
        </p:txBody>
      </p:sp>
      <p:pic>
        <p:nvPicPr>
          <p:cNvPr id="7" name="Picture 3"/>
          <p:cNvPicPr>
            <a:picLocks noGrp="1" noChangeAspect="1" noChangeArrowheads="1"/>
          </p:cNvPicPr>
          <p:nvPr>
            <p:ph sz="quarter" idx="15"/>
          </p:nvPr>
        </p:nvPicPr>
        <p:blipFill rotWithShape="1">
          <a:blip r:embed="rId3">
            <a:extLst>
              <a:ext uri="{28A0092B-C50C-407E-A947-70E740481C1C}">
                <a14:useLocalDpi xmlns:a14="http://schemas.microsoft.com/office/drawing/2010/main" val="0"/>
              </a:ext>
            </a:extLst>
          </a:blip>
          <a:srcRect b="15385"/>
          <a:stretch/>
        </p:blipFill>
        <p:spPr bwMode="auto">
          <a:xfrm>
            <a:off x="228600" y="1447800"/>
            <a:ext cx="875359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38200" y="4876800"/>
            <a:ext cx="8077200" cy="1862048"/>
          </a:xfrm>
          <a:prstGeom prst="rect">
            <a:avLst/>
          </a:prstGeom>
          <a:noFill/>
        </p:spPr>
        <p:txBody>
          <a:bodyPr wrap="square" rtlCol="0">
            <a:spAutoFit/>
          </a:bodyPr>
          <a:lstStyle/>
          <a:p>
            <a:pPr marL="342900" indent="-342900">
              <a:spcBef>
                <a:spcPts val="600"/>
              </a:spcBef>
              <a:buFont typeface="Wingdings" panose="05000000000000000000" pitchFamily="2" charset="2"/>
              <a:buChar char="Ø"/>
            </a:pPr>
            <a:r>
              <a:rPr lang="en-US" sz="2000" dirty="0" smtClean="0"/>
              <a:t>A </a:t>
            </a:r>
            <a:r>
              <a:rPr lang="en-US" sz="2000" dirty="0"/>
              <a:t>single strand of insulated copper wire. </a:t>
            </a:r>
            <a:endParaRPr lang="en-US" sz="2000" dirty="0" smtClean="0"/>
          </a:p>
          <a:p>
            <a:pPr marL="342900" indent="-342900">
              <a:spcBef>
                <a:spcPts val="600"/>
              </a:spcBef>
              <a:buFont typeface="Wingdings" panose="05000000000000000000" pitchFamily="2" charset="2"/>
              <a:buChar char="Ø"/>
            </a:pPr>
            <a:r>
              <a:rPr lang="en-US" sz="2000" dirty="0" smtClean="0"/>
              <a:t>Less </a:t>
            </a:r>
            <a:r>
              <a:rPr lang="en-US" sz="2000" dirty="0"/>
              <a:t>susceptible to electrical </a:t>
            </a:r>
            <a:r>
              <a:rPr lang="en-US" sz="2000" dirty="0" smtClean="0"/>
              <a:t>interference</a:t>
            </a:r>
          </a:p>
          <a:p>
            <a:pPr marL="342900" indent="-342900">
              <a:spcBef>
                <a:spcPts val="600"/>
              </a:spcBef>
              <a:buFont typeface="Wingdings" panose="05000000000000000000" pitchFamily="2" charset="2"/>
              <a:buChar char="Ø"/>
            </a:pPr>
            <a:r>
              <a:rPr lang="en-US" sz="2000" dirty="0" smtClean="0"/>
              <a:t>Carry more </a:t>
            </a:r>
            <a:r>
              <a:rPr lang="en-US" sz="2000" dirty="0"/>
              <a:t>data </a:t>
            </a:r>
            <a:endParaRPr lang="en-US" sz="2000" dirty="0" smtClean="0"/>
          </a:p>
          <a:p>
            <a:pPr marL="342900" indent="-342900">
              <a:spcBef>
                <a:spcPts val="600"/>
              </a:spcBef>
              <a:buFont typeface="Wingdings" panose="05000000000000000000" pitchFamily="2" charset="2"/>
              <a:buChar char="Ø"/>
            </a:pPr>
            <a:r>
              <a:rPr lang="en-US" sz="2000" dirty="0" smtClean="0"/>
              <a:t>Carry </a:t>
            </a:r>
            <a:r>
              <a:rPr lang="en-US" sz="2000" dirty="0"/>
              <a:t>high-speed data traffic as well as television signals.</a:t>
            </a:r>
          </a:p>
          <a:p>
            <a:pPr marL="285750" indent="-285750">
              <a:buFont typeface="Arial" panose="020B0604020202020204" pitchFamily="34" charset="0"/>
              <a:buChar char="•"/>
            </a:pPr>
            <a:endParaRPr lang="en-US" sz="2000" dirty="0"/>
          </a:p>
        </p:txBody>
      </p:sp>
      <p:sp>
        <p:nvSpPr>
          <p:cNvPr id="3" name="Slide Number Placeholder 2"/>
          <p:cNvSpPr>
            <a:spLocks noGrp="1"/>
          </p:cNvSpPr>
          <p:nvPr>
            <p:ph type="sldNum" sz="quarter" idx="12"/>
          </p:nvPr>
        </p:nvSpPr>
        <p:spPr/>
        <p:txBody>
          <a:bodyPr/>
          <a:lstStyle/>
          <a:p>
            <a:fld id="{AC392DC9-9688-4E44-A90B-C333AD8FEA09}" type="slidenum">
              <a:rPr lang="en-US" smtClean="0"/>
              <a:pPr/>
              <a:t>13</a:t>
            </a:fld>
            <a:endParaRPr lang="en-US" dirty="0"/>
          </a:p>
        </p:txBody>
      </p:sp>
    </p:spTree>
    <p:extLst>
      <p:ext uri="{BB962C8B-B14F-4D97-AF65-F5344CB8AC3E}">
        <p14:creationId xmlns:p14="http://schemas.microsoft.com/office/powerpoint/2010/main" val="125933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228600"/>
            <a:ext cx="8153399" cy="609600"/>
          </a:xfrm>
        </p:spPr>
        <p:txBody>
          <a:bodyPr>
            <a:normAutofit fontScale="92500" lnSpcReduction="20000"/>
          </a:bodyPr>
          <a:lstStyle/>
          <a:p>
            <a:pPr algn="ctr"/>
            <a:r>
              <a:rPr lang="en-US" dirty="0" smtClean="0"/>
              <a:t>Fiber Optics</a:t>
            </a:r>
            <a:endParaRPr lang="en-US" dirty="0"/>
          </a:p>
        </p:txBody>
      </p:sp>
      <p:pic>
        <p:nvPicPr>
          <p:cNvPr id="7" name="Picture 4"/>
          <p:cNvPicPr>
            <a:picLocks noGrp="1" noChangeAspect="1" noChangeArrowheads="1"/>
          </p:cNvPicPr>
          <p:nvPr>
            <p:ph sz="quarter" idx="15"/>
          </p:nvPr>
        </p:nvPicPr>
        <p:blipFill rotWithShape="1">
          <a:blip r:embed="rId3">
            <a:extLst>
              <a:ext uri="{28A0092B-C50C-407E-A947-70E740481C1C}">
                <a14:useLocalDpi xmlns:a14="http://schemas.microsoft.com/office/drawing/2010/main" val="0"/>
              </a:ext>
            </a:extLst>
          </a:blip>
          <a:srcRect b="11211"/>
          <a:stretch/>
        </p:blipFill>
        <p:spPr bwMode="auto">
          <a:xfrm>
            <a:off x="457200" y="838200"/>
            <a:ext cx="8153400" cy="3949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38200" y="4876800"/>
            <a:ext cx="9753600" cy="1938992"/>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t>Consists </a:t>
            </a:r>
            <a:r>
              <a:rPr lang="en-US" sz="2400" dirty="0"/>
              <a:t>of </a:t>
            </a:r>
            <a:r>
              <a:rPr lang="en-US" sz="2400" dirty="0" smtClean="0"/>
              <a:t>thin </a:t>
            </a:r>
            <a:r>
              <a:rPr lang="en-US" sz="2400" dirty="0"/>
              <a:t>filaments of glass </a:t>
            </a:r>
            <a:r>
              <a:rPr lang="en-US" sz="2400" dirty="0" smtClean="0"/>
              <a:t>fibers. </a:t>
            </a:r>
          </a:p>
          <a:p>
            <a:pPr marL="342900" indent="-342900">
              <a:buFont typeface="Wingdings" panose="05000000000000000000" pitchFamily="2" charset="2"/>
              <a:buChar char="Ø"/>
            </a:pPr>
            <a:r>
              <a:rPr lang="en-US" sz="2400" dirty="0" smtClean="0"/>
              <a:t>Transmit </a:t>
            </a:r>
            <a:r>
              <a:rPr lang="en-US" sz="2400" dirty="0"/>
              <a:t>information via light </a:t>
            </a:r>
            <a:r>
              <a:rPr lang="en-US" sz="2400" dirty="0" smtClean="0"/>
              <a:t>pulses. </a:t>
            </a:r>
          </a:p>
          <a:p>
            <a:pPr marL="342900" indent="-342900">
              <a:buFont typeface="Wingdings" panose="05000000000000000000" pitchFamily="2" charset="2"/>
              <a:buChar char="Ø"/>
            </a:pPr>
            <a:r>
              <a:rPr lang="en-US" sz="2400" dirty="0" smtClean="0"/>
              <a:t>Surrounded </a:t>
            </a:r>
            <a:r>
              <a:rPr lang="en-US" sz="2400" dirty="0"/>
              <a:t>by </a:t>
            </a:r>
            <a:r>
              <a:rPr lang="en-US" sz="2400" dirty="0" smtClean="0"/>
              <a:t>cladding.</a:t>
            </a:r>
          </a:p>
          <a:p>
            <a:pPr marL="342900" indent="-342900">
              <a:buFont typeface="Wingdings" panose="05000000000000000000" pitchFamily="2" charset="2"/>
              <a:buChar char="Ø"/>
            </a:pPr>
            <a:r>
              <a:rPr lang="en-US" sz="2400" dirty="0" smtClean="0"/>
              <a:t>Prevents light </a:t>
            </a:r>
            <a:r>
              <a:rPr lang="en-US" sz="2400" dirty="0"/>
              <a:t>from leaking out of the fiber.</a:t>
            </a:r>
          </a:p>
          <a:p>
            <a:pPr marL="342900" indent="-342900">
              <a:buFont typeface="Wingdings" panose="05000000000000000000" pitchFamily="2" charset="2"/>
              <a:buChar char="Ø"/>
            </a:pPr>
            <a:endParaRPr lang="en-US" sz="2400" dirty="0"/>
          </a:p>
        </p:txBody>
      </p:sp>
      <p:sp>
        <p:nvSpPr>
          <p:cNvPr id="3" name="Slide Number Placeholder 2"/>
          <p:cNvSpPr>
            <a:spLocks noGrp="1"/>
          </p:cNvSpPr>
          <p:nvPr>
            <p:ph type="sldNum" sz="quarter" idx="12"/>
          </p:nvPr>
        </p:nvSpPr>
        <p:spPr/>
        <p:txBody>
          <a:bodyPr/>
          <a:lstStyle/>
          <a:p>
            <a:fld id="{AC392DC9-9688-4E44-A90B-C333AD8FEA09}" type="slidenum">
              <a:rPr lang="en-US" smtClean="0"/>
              <a:pPr/>
              <a:t>14</a:t>
            </a:fld>
            <a:endParaRPr lang="en-US" dirty="0"/>
          </a:p>
        </p:txBody>
      </p:sp>
    </p:spTree>
    <p:extLst>
      <p:ext uri="{BB962C8B-B14F-4D97-AF65-F5344CB8AC3E}">
        <p14:creationId xmlns:p14="http://schemas.microsoft.com/office/powerpoint/2010/main" val="125933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76200"/>
            <a:ext cx="9144000" cy="563245"/>
          </a:xfrm>
        </p:spPr>
        <p:txBody>
          <a:bodyPr>
            <a:normAutofit fontScale="85000" lnSpcReduction="20000"/>
          </a:bodyPr>
          <a:lstStyle/>
          <a:p>
            <a:pPr algn="ctr"/>
            <a:r>
              <a:rPr lang="en-US" dirty="0" smtClean="0"/>
              <a:t>Network Protocols</a:t>
            </a:r>
            <a:endParaRPr lang="en-US" dirty="0"/>
          </a:p>
        </p:txBody>
      </p:sp>
      <p:sp>
        <p:nvSpPr>
          <p:cNvPr id="3" name="Content Placeholder 2"/>
          <p:cNvSpPr>
            <a:spLocks noGrp="1"/>
          </p:cNvSpPr>
          <p:nvPr>
            <p:ph sz="quarter" idx="15"/>
          </p:nvPr>
        </p:nvSpPr>
        <p:spPr>
          <a:xfrm>
            <a:off x="15240" y="5486400"/>
            <a:ext cx="9128760" cy="1371600"/>
          </a:xfrm>
        </p:spPr>
        <p:txBody>
          <a:bodyPr>
            <a:noAutofit/>
          </a:bodyPr>
          <a:lstStyle/>
          <a:p>
            <a:pPr>
              <a:spcAft>
                <a:spcPts val="600"/>
              </a:spcAft>
              <a:buFont typeface="Wingdings" panose="05000000000000000000" pitchFamily="2" charset="2"/>
              <a:buChar char="Ø"/>
            </a:pPr>
            <a:r>
              <a:rPr lang="en-US" sz="1600" dirty="0" smtClean="0"/>
              <a:t>A set </a:t>
            </a:r>
            <a:r>
              <a:rPr lang="en-US" sz="1600" dirty="0"/>
              <a:t>of rules and procedures that enable nodes on a network to communicate with one another.</a:t>
            </a:r>
          </a:p>
          <a:p>
            <a:pPr>
              <a:spcAft>
                <a:spcPts val="600"/>
              </a:spcAft>
              <a:buFont typeface="Wingdings" panose="05000000000000000000" pitchFamily="2" charset="2"/>
              <a:buChar char="Ø"/>
            </a:pPr>
            <a:r>
              <a:rPr lang="en-US" sz="1600" dirty="0"/>
              <a:t>Ethernet: A </a:t>
            </a:r>
            <a:r>
              <a:rPr lang="en-US" sz="1600" dirty="0" smtClean="0"/>
              <a:t>commonly used </a:t>
            </a:r>
            <a:r>
              <a:rPr lang="en-US" sz="1600" dirty="0"/>
              <a:t>LAN </a:t>
            </a:r>
            <a:r>
              <a:rPr lang="en-US" sz="1600" dirty="0" smtClean="0"/>
              <a:t>protocol.  </a:t>
            </a:r>
          </a:p>
          <a:p>
            <a:pPr>
              <a:spcAft>
                <a:spcPts val="600"/>
              </a:spcAft>
              <a:buFont typeface="Wingdings" panose="05000000000000000000" pitchFamily="2" charset="2"/>
              <a:buChar char="Ø"/>
            </a:pPr>
            <a:r>
              <a:rPr lang="en-US" sz="1600" dirty="0" smtClean="0"/>
              <a:t>Transmission Control Protocol / Internet Protocol (TCP/IP)</a:t>
            </a:r>
            <a:endParaRPr lang="en-US" sz="16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15</a:t>
            </a:fld>
            <a:endParaRPr lang="en-US" dirty="0"/>
          </a:p>
        </p:txBody>
      </p:sp>
      <p:pic>
        <p:nvPicPr>
          <p:cNvPr id="5122" name="Picture 2" descr="Image result for Network Protocol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861"/>
          <a:stretch/>
        </p:blipFill>
        <p:spPr bwMode="auto">
          <a:xfrm>
            <a:off x="824529" y="715644"/>
            <a:ext cx="7481271" cy="4634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361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122"/>
                                        </p:tgtEl>
                                        <p:attrNameLst>
                                          <p:attrName>style.visibility</p:attrName>
                                        </p:attrNameLst>
                                      </p:cBhvr>
                                      <p:to>
                                        <p:strVal val="visible"/>
                                      </p:to>
                                    </p:set>
                                    <p:animEffect transition="in" filter="barn(inVertical)">
                                      <p:cBhvr>
                                        <p:cTn id="22"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228600"/>
            <a:ext cx="9144000" cy="609600"/>
          </a:xfrm>
        </p:spPr>
        <p:txBody>
          <a:bodyPr/>
          <a:lstStyle/>
          <a:p>
            <a:pPr algn="ctr">
              <a:defRPr/>
            </a:pPr>
            <a:r>
              <a:rPr lang="en-US" altLang="en-US" sz="3200" b="1" dirty="0" smtClean="0">
                <a:effectLst>
                  <a:outerShdw blurRad="38100" dist="38100" dir="2700000" algn="tl">
                    <a:srgbClr val="C0C0C0"/>
                  </a:outerShdw>
                </a:effectLst>
              </a:rPr>
              <a:t>Network Connectivity: Protocols</a:t>
            </a:r>
            <a:endParaRPr lang="en-US" altLang="en-US" sz="3200" b="1" dirty="0">
              <a:effectLst>
                <a:outerShdw blurRad="38100" dist="38100" dir="2700000" algn="tl">
                  <a:srgbClr val="C0C0C0"/>
                </a:outerShdw>
              </a:effectLst>
            </a:endParaRPr>
          </a:p>
        </p:txBody>
      </p:sp>
      <p:sp>
        <p:nvSpPr>
          <p:cNvPr id="13315" name="Rectangle 4"/>
          <p:cNvSpPr>
            <a:spLocks noGrp="1" noChangeArrowheads="1"/>
          </p:cNvSpPr>
          <p:nvPr>
            <p:ph type="body" sz="half" idx="2"/>
          </p:nvPr>
        </p:nvSpPr>
        <p:spPr>
          <a:xfrm>
            <a:off x="5334000" y="1828800"/>
            <a:ext cx="3505200" cy="3429000"/>
          </a:xfrm>
        </p:spPr>
        <p:txBody>
          <a:bodyPr>
            <a:normAutofit/>
          </a:bodyPr>
          <a:lstStyle/>
          <a:p>
            <a:pPr eaLnBrk="1" hangingPunct="1">
              <a:spcBef>
                <a:spcPct val="0"/>
              </a:spcBef>
              <a:spcAft>
                <a:spcPts val="1200"/>
              </a:spcAft>
            </a:pPr>
            <a:r>
              <a:rPr lang="en-US" altLang="en-US" sz="2000" dirty="0" smtClean="0"/>
              <a:t>The Internet communications follow Transmission Control Protocol/Internet Protocol (TCP/IP) and Hypertext Transfer Protocol (HTTP) .</a:t>
            </a:r>
          </a:p>
          <a:p>
            <a:pPr eaLnBrk="1" hangingPunct="1">
              <a:spcBef>
                <a:spcPct val="0"/>
              </a:spcBef>
              <a:spcAft>
                <a:spcPts val="1200"/>
              </a:spcAft>
            </a:pPr>
            <a:r>
              <a:rPr lang="en-US" altLang="en-US" sz="2000" dirty="0" smtClean="0"/>
              <a:t>All Internet traffics follow the rules of TCP/IP and HTTP.</a:t>
            </a:r>
          </a:p>
        </p:txBody>
      </p:sp>
      <p:pic>
        <p:nvPicPr>
          <p:cNvPr id="13316" name="Picture 6" descr="c15f006.jpg                                                    0000C64DStorage                        BC5BC41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28613" y="990600"/>
            <a:ext cx="4792662" cy="5791200"/>
          </a:xfrm>
        </p:spPr>
      </p:pic>
      <p:sp>
        <p:nvSpPr>
          <p:cNvPr id="13317" name="Slide Number Placeholder 3"/>
          <p:cNvSpPr>
            <a:spLocks noGrp="1"/>
          </p:cNvSpPr>
          <p:nvPr>
            <p:ph type="sldNum" sz="quarter" idx="12"/>
          </p:nvPr>
        </p:nvSpPr>
        <p:spPr>
          <a:xfrm>
            <a:off x="6553200" y="6400800"/>
            <a:ext cx="2590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endParaRPr lang="en-US" altLang="en-US" sz="1400"/>
          </a:p>
          <a:p>
            <a:pPr>
              <a:spcBef>
                <a:spcPct val="0"/>
              </a:spcBef>
              <a:buClrTx/>
              <a:buSzTx/>
              <a:buFontTx/>
              <a:buNone/>
            </a:pPr>
            <a:fld id="{E2A6FCDC-BA0B-4A72-9099-840ED785463C}" type="slidenum">
              <a:rPr lang="en-US" altLang="en-US" sz="1400"/>
              <a:pPr>
                <a:spcBef>
                  <a:spcPct val="0"/>
                </a:spcBef>
                <a:buClrTx/>
                <a:buSzTx/>
                <a:buFontTx/>
                <a:buNone/>
              </a:pPr>
              <a:t>16</a:t>
            </a:fld>
            <a:endParaRPr lang="en-US" altLang="en-US" sz="1400"/>
          </a:p>
        </p:txBody>
      </p:sp>
    </p:spTree>
    <p:extLst>
      <p:ext uri="{BB962C8B-B14F-4D97-AF65-F5344CB8AC3E}">
        <p14:creationId xmlns:p14="http://schemas.microsoft.com/office/powerpoint/2010/main" val="317660858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p:cTn id="7" dur="500" fill="hold"/>
                                        <p:tgtEl>
                                          <p:spTgt spid="13316"/>
                                        </p:tgtEl>
                                        <p:attrNameLst>
                                          <p:attrName>ppt_w</p:attrName>
                                        </p:attrNameLst>
                                      </p:cBhvr>
                                      <p:tavLst>
                                        <p:tav tm="0">
                                          <p:val>
                                            <p:fltVal val="0"/>
                                          </p:val>
                                        </p:tav>
                                        <p:tav tm="100000">
                                          <p:val>
                                            <p:strVal val="#ppt_w"/>
                                          </p:val>
                                        </p:tav>
                                      </p:tavLst>
                                    </p:anim>
                                    <p:anim calcmode="lin" valueType="num">
                                      <p:cBhvr>
                                        <p:cTn id="8" dur="500" fill="hold"/>
                                        <p:tgtEl>
                                          <p:spTgt spid="13316"/>
                                        </p:tgtEl>
                                        <p:attrNameLst>
                                          <p:attrName>ppt_h</p:attrName>
                                        </p:attrNameLst>
                                      </p:cBhvr>
                                      <p:tavLst>
                                        <p:tav tm="0">
                                          <p:val>
                                            <p:fltVal val="0"/>
                                          </p:val>
                                        </p:tav>
                                        <p:tav tm="100000">
                                          <p:val>
                                            <p:strVal val="#ppt_h"/>
                                          </p:val>
                                        </p:tav>
                                      </p:tavLst>
                                    </p:anim>
                                    <p:animEffect transition="in" filter="fade">
                                      <p:cBhvr>
                                        <p:cTn id="9" dur="500"/>
                                        <p:tgtEl>
                                          <p:spTgt spid="13316"/>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wipe(down)">
                                      <p:cBhvr>
                                        <p:cTn id="14" dur="580">
                                          <p:stCondLst>
                                            <p:cond delay="0"/>
                                          </p:stCondLst>
                                        </p:cTn>
                                        <p:tgtEl>
                                          <p:spTgt spid="13315">
                                            <p:txEl>
                                              <p:pRg st="0" end="0"/>
                                            </p:txEl>
                                          </p:spTgt>
                                        </p:tgtEl>
                                      </p:cBhvr>
                                    </p:animEffect>
                                    <p:anim calcmode="lin" valueType="num">
                                      <p:cBhvr>
                                        <p:cTn id="15" dur="1822" tmFilter="0,0; 0.14,0.36; 0.43,0.73; 0.71,0.91; 1.0,1.0">
                                          <p:stCondLst>
                                            <p:cond delay="0"/>
                                          </p:stCondLst>
                                        </p:cTn>
                                        <p:tgtEl>
                                          <p:spTgt spid="13315">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315">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315">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315">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315">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13315">
                                            <p:txEl>
                                              <p:pRg st="0" end="0"/>
                                            </p:txEl>
                                          </p:spTgt>
                                        </p:tgtEl>
                                      </p:cBhvr>
                                      <p:to x="100000" y="60000"/>
                                    </p:animScale>
                                    <p:animScale>
                                      <p:cBhvr>
                                        <p:cTn id="21" dur="166" decel="50000">
                                          <p:stCondLst>
                                            <p:cond delay="676"/>
                                          </p:stCondLst>
                                        </p:cTn>
                                        <p:tgtEl>
                                          <p:spTgt spid="13315">
                                            <p:txEl>
                                              <p:pRg st="0" end="0"/>
                                            </p:txEl>
                                          </p:spTgt>
                                        </p:tgtEl>
                                      </p:cBhvr>
                                      <p:to x="100000" y="100000"/>
                                    </p:animScale>
                                    <p:animScale>
                                      <p:cBhvr>
                                        <p:cTn id="22" dur="26">
                                          <p:stCondLst>
                                            <p:cond delay="1312"/>
                                          </p:stCondLst>
                                        </p:cTn>
                                        <p:tgtEl>
                                          <p:spTgt spid="13315">
                                            <p:txEl>
                                              <p:pRg st="0" end="0"/>
                                            </p:txEl>
                                          </p:spTgt>
                                        </p:tgtEl>
                                      </p:cBhvr>
                                      <p:to x="100000" y="80000"/>
                                    </p:animScale>
                                    <p:animScale>
                                      <p:cBhvr>
                                        <p:cTn id="23" dur="166" decel="50000">
                                          <p:stCondLst>
                                            <p:cond delay="1338"/>
                                          </p:stCondLst>
                                        </p:cTn>
                                        <p:tgtEl>
                                          <p:spTgt spid="13315">
                                            <p:txEl>
                                              <p:pRg st="0" end="0"/>
                                            </p:txEl>
                                          </p:spTgt>
                                        </p:tgtEl>
                                      </p:cBhvr>
                                      <p:to x="100000" y="100000"/>
                                    </p:animScale>
                                    <p:animScale>
                                      <p:cBhvr>
                                        <p:cTn id="24" dur="26">
                                          <p:stCondLst>
                                            <p:cond delay="1642"/>
                                          </p:stCondLst>
                                        </p:cTn>
                                        <p:tgtEl>
                                          <p:spTgt spid="13315">
                                            <p:txEl>
                                              <p:pRg st="0" end="0"/>
                                            </p:txEl>
                                          </p:spTgt>
                                        </p:tgtEl>
                                      </p:cBhvr>
                                      <p:to x="100000" y="90000"/>
                                    </p:animScale>
                                    <p:animScale>
                                      <p:cBhvr>
                                        <p:cTn id="25" dur="166" decel="50000">
                                          <p:stCondLst>
                                            <p:cond delay="1668"/>
                                          </p:stCondLst>
                                        </p:cTn>
                                        <p:tgtEl>
                                          <p:spTgt spid="13315">
                                            <p:txEl>
                                              <p:pRg st="0" end="0"/>
                                            </p:txEl>
                                          </p:spTgt>
                                        </p:tgtEl>
                                      </p:cBhvr>
                                      <p:to x="100000" y="100000"/>
                                    </p:animScale>
                                    <p:animScale>
                                      <p:cBhvr>
                                        <p:cTn id="26" dur="26">
                                          <p:stCondLst>
                                            <p:cond delay="1808"/>
                                          </p:stCondLst>
                                        </p:cTn>
                                        <p:tgtEl>
                                          <p:spTgt spid="13315">
                                            <p:txEl>
                                              <p:pRg st="0" end="0"/>
                                            </p:txEl>
                                          </p:spTgt>
                                        </p:tgtEl>
                                      </p:cBhvr>
                                      <p:to x="100000" y="95000"/>
                                    </p:animScale>
                                    <p:animScale>
                                      <p:cBhvr>
                                        <p:cTn id="27" dur="166" decel="50000">
                                          <p:stCondLst>
                                            <p:cond delay="1834"/>
                                          </p:stCondLst>
                                        </p:cTn>
                                        <p:tgtEl>
                                          <p:spTgt spid="13315">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3315">
                                            <p:txEl>
                                              <p:pRg st="1" end="1"/>
                                            </p:txEl>
                                          </p:spTgt>
                                        </p:tgtEl>
                                        <p:attrNameLst>
                                          <p:attrName>style.visibility</p:attrName>
                                        </p:attrNameLst>
                                      </p:cBhvr>
                                      <p:to>
                                        <p:strVal val="visible"/>
                                      </p:to>
                                    </p:set>
                                    <p:animEffect transition="in" filter="wipe(down)">
                                      <p:cBhvr>
                                        <p:cTn id="32" dur="580">
                                          <p:stCondLst>
                                            <p:cond delay="0"/>
                                          </p:stCondLst>
                                        </p:cTn>
                                        <p:tgtEl>
                                          <p:spTgt spid="13315">
                                            <p:txEl>
                                              <p:pRg st="1" end="1"/>
                                            </p:txEl>
                                          </p:spTgt>
                                        </p:tgtEl>
                                      </p:cBhvr>
                                    </p:animEffect>
                                    <p:anim calcmode="lin" valueType="num">
                                      <p:cBhvr>
                                        <p:cTn id="33" dur="1822" tmFilter="0,0; 0.14,0.36; 0.43,0.73; 0.71,0.91; 1.0,1.0">
                                          <p:stCondLst>
                                            <p:cond delay="0"/>
                                          </p:stCondLst>
                                        </p:cTn>
                                        <p:tgtEl>
                                          <p:spTgt spid="13315">
                                            <p:txEl>
                                              <p:pRg st="1" end="1"/>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3315">
                                            <p:txEl>
                                              <p:pRg st="1" end="1"/>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3315">
                                            <p:txEl>
                                              <p:pRg st="1" end="1"/>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3315">
                                            <p:txEl>
                                              <p:pRg st="1" end="1"/>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3315">
                                            <p:txEl>
                                              <p:pRg st="1" end="1"/>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13315">
                                            <p:txEl>
                                              <p:pRg st="1" end="1"/>
                                            </p:txEl>
                                          </p:spTgt>
                                        </p:tgtEl>
                                      </p:cBhvr>
                                      <p:to x="100000" y="60000"/>
                                    </p:animScale>
                                    <p:animScale>
                                      <p:cBhvr>
                                        <p:cTn id="39" dur="166" decel="50000">
                                          <p:stCondLst>
                                            <p:cond delay="676"/>
                                          </p:stCondLst>
                                        </p:cTn>
                                        <p:tgtEl>
                                          <p:spTgt spid="13315">
                                            <p:txEl>
                                              <p:pRg st="1" end="1"/>
                                            </p:txEl>
                                          </p:spTgt>
                                        </p:tgtEl>
                                      </p:cBhvr>
                                      <p:to x="100000" y="100000"/>
                                    </p:animScale>
                                    <p:animScale>
                                      <p:cBhvr>
                                        <p:cTn id="40" dur="26">
                                          <p:stCondLst>
                                            <p:cond delay="1312"/>
                                          </p:stCondLst>
                                        </p:cTn>
                                        <p:tgtEl>
                                          <p:spTgt spid="13315">
                                            <p:txEl>
                                              <p:pRg st="1" end="1"/>
                                            </p:txEl>
                                          </p:spTgt>
                                        </p:tgtEl>
                                      </p:cBhvr>
                                      <p:to x="100000" y="80000"/>
                                    </p:animScale>
                                    <p:animScale>
                                      <p:cBhvr>
                                        <p:cTn id="41" dur="166" decel="50000">
                                          <p:stCondLst>
                                            <p:cond delay="1338"/>
                                          </p:stCondLst>
                                        </p:cTn>
                                        <p:tgtEl>
                                          <p:spTgt spid="13315">
                                            <p:txEl>
                                              <p:pRg st="1" end="1"/>
                                            </p:txEl>
                                          </p:spTgt>
                                        </p:tgtEl>
                                      </p:cBhvr>
                                      <p:to x="100000" y="100000"/>
                                    </p:animScale>
                                    <p:animScale>
                                      <p:cBhvr>
                                        <p:cTn id="42" dur="26">
                                          <p:stCondLst>
                                            <p:cond delay="1642"/>
                                          </p:stCondLst>
                                        </p:cTn>
                                        <p:tgtEl>
                                          <p:spTgt spid="13315">
                                            <p:txEl>
                                              <p:pRg st="1" end="1"/>
                                            </p:txEl>
                                          </p:spTgt>
                                        </p:tgtEl>
                                      </p:cBhvr>
                                      <p:to x="100000" y="90000"/>
                                    </p:animScale>
                                    <p:animScale>
                                      <p:cBhvr>
                                        <p:cTn id="43" dur="166" decel="50000">
                                          <p:stCondLst>
                                            <p:cond delay="1668"/>
                                          </p:stCondLst>
                                        </p:cTn>
                                        <p:tgtEl>
                                          <p:spTgt spid="13315">
                                            <p:txEl>
                                              <p:pRg st="1" end="1"/>
                                            </p:txEl>
                                          </p:spTgt>
                                        </p:tgtEl>
                                      </p:cBhvr>
                                      <p:to x="100000" y="100000"/>
                                    </p:animScale>
                                    <p:animScale>
                                      <p:cBhvr>
                                        <p:cTn id="44" dur="26">
                                          <p:stCondLst>
                                            <p:cond delay="1808"/>
                                          </p:stCondLst>
                                        </p:cTn>
                                        <p:tgtEl>
                                          <p:spTgt spid="13315">
                                            <p:txEl>
                                              <p:pRg st="1" end="1"/>
                                            </p:txEl>
                                          </p:spTgt>
                                        </p:tgtEl>
                                      </p:cBhvr>
                                      <p:to x="100000" y="95000"/>
                                    </p:animScale>
                                    <p:animScale>
                                      <p:cBhvr>
                                        <p:cTn id="45" dur="166" decel="50000">
                                          <p:stCondLst>
                                            <p:cond delay="1834"/>
                                          </p:stCondLst>
                                        </p:cTn>
                                        <p:tgtEl>
                                          <p:spTgt spid="13315">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143000"/>
            <a:ext cx="9144000" cy="762000"/>
          </a:xfrm>
        </p:spPr>
        <p:txBody>
          <a:bodyPr>
            <a:normAutofit/>
          </a:bodyPr>
          <a:lstStyle/>
          <a:p>
            <a:pPr algn="ctr"/>
            <a:r>
              <a:rPr lang="en-US" sz="3600" dirty="0" smtClean="0"/>
              <a:t>Basic Functions of the TCP/IP</a:t>
            </a:r>
            <a:endParaRPr lang="en-US" sz="3600" dirty="0"/>
          </a:p>
        </p:txBody>
      </p:sp>
      <p:sp>
        <p:nvSpPr>
          <p:cNvPr id="5" name="Content Placeholder 4"/>
          <p:cNvSpPr>
            <a:spLocks noGrp="1"/>
          </p:cNvSpPr>
          <p:nvPr>
            <p:ph sz="quarter" idx="15"/>
          </p:nvPr>
        </p:nvSpPr>
        <p:spPr>
          <a:xfrm>
            <a:off x="228600" y="2286000"/>
            <a:ext cx="3657600" cy="3657600"/>
          </a:xfrm>
        </p:spPr>
        <p:txBody>
          <a:bodyPr>
            <a:normAutofit/>
          </a:bodyPr>
          <a:lstStyle/>
          <a:p>
            <a:pPr marL="514350" indent="-514350">
              <a:spcAft>
                <a:spcPts val="600"/>
              </a:spcAft>
              <a:buFont typeface="+mj-lt"/>
              <a:buAutoNum type="arabicPeriod"/>
            </a:pPr>
            <a:r>
              <a:rPr lang="en-US" sz="1800" dirty="0"/>
              <a:t>Manages the movement of data packets between </a:t>
            </a:r>
            <a:r>
              <a:rPr lang="en-US" sz="1800" dirty="0" smtClean="0"/>
              <a:t>computers.</a:t>
            </a:r>
            <a:endParaRPr lang="en-US" sz="1800" dirty="0"/>
          </a:p>
          <a:p>
            <a:pPr marL="514350" indent="-514350">
              <a:spcAft>
                <a:spcPts val="600"/>
              </a:spcAft>
              <a:buFont typeface="+mj-lt"/>
              <a:buAutoNum type="arabicPeriod"/>
            </a:pPr>
            <a:r>
              <a:rPr lang="en-US" sz="1800" dirty="0" smtClean="0"/>
              <a:t>Manages transmission sequences </a:t>
            </a:r>
            <a:r>
              <a:rPr lang="en-US" sz="1800" dirty="0"/>
              <a:t>the </a:t>
            </a:r>
            <a:r>
              <a:rPr lang="en-US" sz="1800" dirty="0" smtClean="0"/>
              <a:t>packets</a:t>
            </a:r>
            <a:endParaRPr lang="en-US" sz="1800" dirty="0"/>
          </a:p>
          <a:p>
            <a:pPr marL="514350" indent="-514350">
              <a:spcAft>
                <a:spcPts val="600"/>
              </a:spcAft>
              <a:buFont typeface="+mj-lt"/>
              <a:buAutoNum type="arabicPeriod"/>
            </a:pPr>
            <a:r>
              <a:rPr lang="en-US" sz="1800" dirty="0"/>
              <a:t>Acknowledges the packets </a:t>
            </a:r>
            <a:r>
              <a:rPr lang="en-US" sz="1800" dirty="0" smtClean="0"/>
              <a:t>transmitted</a:t>
            </a:r>
          </a:p>
          <a:p>
            <a:pPr marL="514350" indent="-514350">
              <a:spcAft>
                <a:spcPts val="600"/>
              </a:spcAft>
              <a:buFont typeface="+mj-lt"/>
              <a:buAutoNum type="arabicPeriod"/>
            </a:pPr>
            <a:r>
              <a:rPr lang="en-US" sz="1800" dirty="0" smtClean="0"/>
              <a:t>IP: </a:t>
            </a:r>
            <a:r>
              <a:rPr lang="en-US" sz="1800" dirty="0"/>
              <a:t>Responsible for disassembling, delivering and reassembling the data during transmission</a:t>
            </a:r>
            <a:r>
              <a:rPr lang="en-US" sz="1800" dirty="0" smtClean="0"/>
              <a:t>.</a:t>
            </a:r>
            <a:endParaRPr lang="en-US" sz="18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17</a:t>
            </a:fld>
            <a:endParaRPr lang="en-US" dirty="0"/>
          </a:p>
        </p:txBody>
      </p:sp>
      <p:pic>
        <p:nvPicPr>
          <p:cNvPr id="6" name="Picture 6" descr="c15f006.jpg                                                    0000C64DStorage                        BC5BC41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495800" y="1976120"/>
            <a:ext cx="3810000" cy="4309110"/>
          </a:xfrm>
          <a:prstGeom prst="rect">
            <a:avLst/>
          </a:prstGeom>
        </p:spPr>
      </p:pic>
    </p:spTree>
    <p:extLst>
      <p:ext uri="{BB962C8B-B14F-4D97-AF65-F5344CB8AC3E}">
        <p14:creationId xmlns:p14="http://schemas.microsoft.com/office/powerpoint/2010/main" val="347707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down)">
                                      <p:cBhvr>
                                        <p:cTn id="11" dur="580">
                                          <p:stCondLst>
                                            <p:cond delay="0"/>
                                          </p:stCondLst>
                                        </p:cTn>
                                        <p:tgtEl>
                                          <p:spTgt spid="5">
                                            <p:txEl>
                                              <p:pRg st="0" end="0"/>
                                            </p:txEl>
                                          </p:spTgt>
                                        </p:tgtEl>
                                      </p:cBhvr>
                                    </p:animEffect>
                                    <p:anim calcmode="lin" valueType="num">
                                      <p:cBhvr>
                                        <p:cTn id="12"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5">
                                            <p:txEl>
                                              <p:pRg st="0" end="0"/>
                                            </p:txEl>
                                          </p:spTgt>
                                        </p:tgtEl>
                                      </p:cBhvr>
                                      <p:to x="100000" y="60000"/>
                                    </p:animScale>
                                    <p:animScale>
                                      <p:cBhvr>
                                        <p:cTn id="18" dur="166" decel="50000">
                                          <p:stCondLst>
                                            <p:cond delay="676"/>
                                          </p:stCondLst>
                                        </p:cTn>
                                        <p:tgtEl>
                                          <p:spTgt spid="5">
                                            <p:txEl>
                                              <p:pRg st="0" end="0"/>
                                            </p:txEl>
                                          </p:spTgt>
                                        </p:tgtEl>
                                      </p:cBhvr>
                                      <p:to x="100000" y="100000"/>
                                    </p:animScale>
                                    <p:animScale>
                                      <p:cBhvr>
                                        <p:cTn id="19" dur="26">
                                          <p:stCondLst>
                                            <p:cond delay="1312"/>
                                          </p:stCondLst>
                                        </p:cTn>
                                        <p:tgtEl>
                                          <p:spTgt spid="5">
                                            <p:txEl>
                                              <p:pRg st="0" end="0"/>
                                            </p:txEl>
                                          </p:spTgt>
                                        </p:tgtEl>
                                      </p:cBhvr>
                                      <p:to x="100000" y="80000"/>
                                    </p:animScale>
                                    <p:animScale>
                                      <p:cBhvr>
                                        <p:cTn id="20" dur="166" decel="50000">
                                          <p:stCondLst>
                                            <p:cond delay="1338"/>
                                          </p:stCondLst>
                                        </p:cTn>
                                        <p:tgtEl>
                                          <p:spTgt spid="5">
                                            <p:txEl>
                                              <p:pRg st="0" end="0"/>
                                            </p:txEl>
                                          </p:spTgt>
                                        </p:tgtEl>
                                      </p:cBhvr>
                                      <p:to x="100000" y="100000"/>
                                    </p:animScale>
                                    <p:animScale>
                                      <p:cBhvr>
                                        <p:cTn id="21" dur="26">
                                          <p:stCondLst>
                                            <p:cond delay="1642"/>
                                          </p:stCondLst>
                                        </p:cTn>
                                        <p:tgtEl>
                                          <p:spTgt spid="5">
                                            <p:txEl>
                                              <p:pRg st="0" end="0"/>
                                            </p:txEl>
                                          </p:spTgt>
                                        </p:tgtEl>
                                      </p:cBhvr>
                                      <p:to x="100000" y="90000"/>
                                    </p:animScale>
                                    <p:animScale>
                                      <p:cBhvr>
                                        <p:cTn id="22" dur="166" decel="50000">
                                          <p:stCondLst>
                                            <p:cond delay="1668"/>
                                          </p:stCondLst>
                                        </p:cTn>
                                        <p:tgtEl>
                                          <p:spTgt spid="5">
                                            <p:txEl>
                                              <p:pRg st="0" end="0"/>
                                            </p:txEl>
                                          </p:spTgt>
                                        </p:tgtEl>
                                      </p:cBhvr>
                                      <p:to x="100000" y="100000"/>
                                    </p:animScale>
                                    <p:animScale>
                                      <p:cBhvr>
                                        <p:cTn id="23" dur="26">
                                          <p:stCondLst>
                                            <p:cond delay="1808"/>
                                          </p:stCondLst>
                                        </p:cTn>
                                        <p:tgtEl>
                                          <p:spTgt spid="5">
                                            <p:txEl>
                                              <p:pRg st="0" end="0"/>
                                            </p:txEl>
                                          </p:spTgt>
                                        </p:tgtEl>
                                      </p:cBhvr>
                                      <p:to x="100000" y="95000"/>
                                    </p:animScale>
                                    <p:animScale>
                                      <p:cBhvr>
                                        <p:cTn id="24" dur="166" decel="50000">
                                          <p:stCondLst>
                                            <p:cond delay="1834"/>
                                          </p:stCondLst>
                                        </p:cTn>
                                        <p:tgtEl>
                                          <p:spTgt spid="5">
                                            <p:txEl>
                                              <p:pRg st="0" end="0"/>
                                            </p:txEl>
                                          </p:spTgt>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wipe(down)">
                                      <p:cBhvr>
                                        <p:cTn id="29" dur="580">
                                          <p:stCondLst>
                                            <p:cond delay="0"/>
                                          </p:stCondLst>
                                        </p:cTn>
                                        <p:tgtEl>
                                          <p:spTgt spid="5">
                                            <p:txEl>
                                              <p:pRg st="1" end="1"/>
                                            </p:txEl>
                                          </p:spTgt>
                                        </p:tgtEl>
                                      </p:cBhvr>
                                    </p:animEffect>
                                    <p:anim calcmode="lin" valueType="num">
                                      <p:cBhvr>
                                        <p:cTn id="30"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5">
                                            <p:txEl>
                                              <p:pRg st="1" end="1"/>
                                            </p:txEl>
                                          </p:spTgt>
                                        </p:tgtEl>
                                      </p:cBhvr>
                                      <p:to x="100000" y="60000"/>
                                    </p:animScale>
                                    <p:animScale>
                                      <p:cBhvr>
                                        <p:cTn id="36" dur="166" decel="50000">
                                          <p:stCondLst>
                                            <p:cond delay="676"/>
                                          </p:stCondLst>
                                        </p:cTn>
                                        <p:tgtEl>
                                          <p:spTgt spid="5">
                                            <p:txEl>
                                              <p:pRg st="1" end="1"/>
                                            </p:txEl>
                                          </p:spTgt>
                                        </p:tgtEl>
                                      </p:cBhvr>
                                      <p:to x="100000" y="100000"/>
                                    </p:animScale>
                                    <p:animScale>
                                      <p:cBhvr>
                                        <p:cTn id="37" dur="26">
                                          <p:stCondLst>
                                            <p:cond delay="1312"/>
                                          </p:stCondLst>
                                        </p:cTn>
                                        <p:tgtEl>
                                          <p:spTgt spid="5">
                                            <p:txEl>
                                              <p:pRg st="1" end="1"/>
                                            </p:txEl>
                                          </p:spTgt>
                                        </p:tgtEl>
                                      </p:cBhvr>
                                      <p:to x="100000" y="80000"/>
                                    </p:animScale>
                                    <p:animScale>
                                      <p:cBhvr>
                                        <p:cTn id="38" dur="166" decel="50000">
                                          <p:stCondLst>
                                            <p:cond delay="1338"/>
                                          </p:stCondLst>
                                        </p:cTn>
                                        <p:tgtEl>
                                          <p:spTgt spid="5">
                                            <p:txEl>
                                              <p:pRg st="1" end="1"/>
                                            </p:txEl>
                                          </p:spTgt>
                                        </p:tgtEl>
                                      </p:cBhvr>
                                      <p:to x="100000" y="100000"/>
                                    </p:animScale>
                                    <p:animScale>
                                      <p:cBhvr>
                                        <p:cTn id="39" dur="26">
                                          <p:stCondLst>
                                            <p:cond delay="1642"/>
                                          </p:stCondLst>
                                        </p:cTn>
                                        <p:tgtEl>
                                          <p:spTgt spid="5">
                                            <p:txEl>
                                              <p:pRg st="1" end="1"/>
                                            </p:txEl>
                                          </p:spTgt>
                                        </p:tgtEl>
                                      </p:cBhvr>
                                      <p:to x="100000" y="90000"/>
                                    </p:animScale>
                                    <p:animScale>
                                      <p:cBhvr>
                                        <p:cTn id="40" dur="166" decel="50000">
                                          <p:stCondLst>
                                            <p:cond delay="1668"/>
                                          </p:stCondLst>
                                        </p:cTn>
                                        <p:tgtEl>
                                          <p:spTgt spid="5">
                                            <p:txEl>
                                              <p:pRg st="1" end="1"/>
                                            </p:txEl>
                                          </p:spTgt>
                                        </p:tgtEl>
                                      </p:cBhvr>
                                      <p:to x="100000" y="100000"/>
                                    </p:animScale>
                                    <p:animScale>
                                      <p:cBhvr>
                                        <p:cTn id="41" dur="26">
                                          <p:stCondLst>
                                            <p:cond delay="1808"/>
                                          </p:stCondLst>
                                        </p:cTn>
                                        <p:tgtEl>
                                          <p:spTgt spid="5">
                                            <p:txEl>
                                              <p:pRg st="1" end="1"/>
                                            </p:txEl>
                                          </p:spTgt>
                                        </p:tgtEl>
                                      </p:cBhvr>
                                      <p:to x="100000" y="95000"/>
                                    </p:animScale>
                                    <p:animScale>
                                      <p:cBhvr>
                                        <p:cTn id="42" dur="166" decel="50000">
                                          <p:stCondLst>
                                            <p:cond delay="1834"/>
                                          </p:stCondLst>
                                        </p:cTn>
                                        <p:tgtEl>
                                          <p:spTgt spid="5">
                                            <p:txEl>
                                              <p:pRg st="1" end="1"/>
                                            </p:txEl>
                                          </p:spTgt>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grpId="0" nodeType="click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wipe(down)">
                                      <p:cBhvr>
                                        <p:cTn id="47" dur="580">
                                          <p:stCondLst>
                                            <p:cond delay="0"/>
                                          </p:stCondLst>
                                        </p:cTn>
                                        <p:tgtEl>
                                          <p:spTgt spid="5">
                                            <p:txEl>
                                              <p:pRg st="2" end="2"/>
                                            </p:txEl>
                                          </p:spTgt>
                                        </p:tgtEl>
                                      </p:cBhvr>
                                    </p:animEffect>
                                    <p:anim calcmode="lin" valueType="num">
                                      <p:cBhvr>
                                        <p:cTn id="48"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5">
                                            <p:txEl>
                                              <p:pRg st="2" end="2"/>
                                            </p:txEl>
                                          </p:spTgt>
                                        </p:tgtEl>
                                      </p:cBhvr>
                                      <p:to x="100000" y="60000"/>
                                    </p:animScale>
                                    <p:animScale>
                                      <p:cBhvr>
                                        <p:cTn id="54" dur="166" decel="50000">
                                          <p:stCondLst>
                                            <p:cond delay="676"/>
                                          </p:stCondLst>
                                        </p:cTn>
                                        <p:tgtEl>
                                          <p:spTgt spid="5">
                                            <p:txEl>
                                              <p:pRg st="2" end="2"/>
                                            </p:txEl>
                                          </p:spTgt>
                                        </p:tgtEl>
                                      </p:cBhvr>
                                      <p:to x="100000" y="100000"/>
                                    </p:animScale>
                                    <p:animScale>
                                      <p:cBhvr>
                                        <p:cTn id="55" dur="26">
                                          <p:stCondLst>
                                            <p:cond delay="1312"/>
                                          </p:stCondLst>
                                        </p:cTn>
                                        <p:tgtEl>
                                          <p:spTgt spid="5">
                                            <p:txEl>
                                              <p:pRg st="2" end="2"/>
                                            </p:txEl>
                                          </p:spTgt>
                                        </p:tgtEl>
                                      </p:cBhvr>
                                      <p:to x="100000" y="80000"/>
                                    </p:animScale>
                                    <p:animScale>
                                      <p:cBhvr>
                                        <p:cTn id="56" dur="166" decel="50000">
                                          <p:stCondLst>
                                            <p:cond delay="1338"/>
                                          </p:stCondLst>
                                        </p:cTn>
                                        <p:tgtEl>
                                          <p:spTgt spid="5">
                                            <p:txEl>
                                              <p:pRg st="2" end="2"/>
                                            </p:txEl>
                                          </p:spTgt>
                                        </p:tgtEl>
                                      </p:cBhvr>
                                      <p:to x="100000" y="100000"/>
                                    </p:animScale>
                                    <p:animScale>
                                      <p:cBhvr>
                                        <p:cTn id="57" dur="26">
                                          <p:stCondLst>
                                            <p:cond delay="1642"/>
                                          </p:stCondLst>
                                        </p:cTn>
                                        <p:tgtEl>
                                          <p:spTgt spid="5">
                                            <p:txEl>
                                              <p:pRg st="2" end="2"/>
                                            </p:txEl>
                                          </p:spTgt>
                                        </p:tgtEl>
                                      </p:cBhvr>
                                      <p:to x="100000" y="90000"/>
                                    </p:animScale>
                                    <p:animScale>
                                      <p:cBhvr>
                                        <p:cTn id="58" dur="166" decel="50000">
                                          <p:stCondLst>
                                            <p:cond delay="1668"/>
                                          </p:stCondLst>
                                        </p:cTn>
                                        <p:tgtEl>
                                          <p:spTgt spid="5">
                                            <p:txEl>
                                              <p:pRg st="2" end="2"/>
                                            </p:txEl>
                                          </p:spTgt>
                                        </p:tgtEl>
                                      </p:cBhvr>
                                      <p:to x="100000" y="100000"/>
                                    </p:animScale>
                                    <p:animScale>
                                      <p:cBhvr>
                                        <p:cTn id="59" dur="26">
                                          <p:stCondLst>
                                            <p:cond delay="1808"/>
                                          </p:stCondLst>
                                        </p:cTn>
                                        <p:tgtEl>
                                          <p:spTgt spid="5">
                                            <p:txEl>
                                              <p:pRg st="2" end="2"/>
                                            </p:txEl>
                                          </p:spTgt>
                                        </p:tgtEl>
                                      </p:cBhvr>
                                      <p:to x="100000" y="95000"/>
                                    </p:animScale>
                                    <p:animScale>
                                      <p:cBhvr>
                                        <p:cTn id="60" dur="166" decel="50000">
                                          <p:stCondLst>
                                            <p:cond delay="1834"/>
                                          </p:stCondLst>
                                        </p:cTn>
                                        <p:tgtEl>
                                          <p:spTgt spid="5">
                                            <p:txEl>
                                              <p:pRg st="2" end="2"/>
                                            </p:txEl>
                                          </p:spTgt>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26" presetClass="entr" presetSubtype="0" fill="hold" grpId="0" nodeType="clickEffect">
                                  <p:stCondLst>
                                    <p:cond delay="0"/>
                                  </p:stCondLst>
                                  <p:childTnLst>
                                    <p:set>
                                      <p:cBhvr>
                                        <p:cTn id="64" dur="1" fill="hold">
                                          <p:stCondLst>
                                            <p:cond delay="0"/>
                                          </p:stCondLst>
                                        </p:cTn>
                                        <p:tgtEl>
                                          <p:spTgt spid="5">
                                            <p:txEl>
                                              <p:pRg st="3" end="3"/>
                                            </p:txEl>
                                          </p:spTgt>
                                        </p:tgtEl>
                                        <p:attrNameLst>
                                          <p:attrName>style.visibility</p:attrName>
                                        </p:attrNameLst>
                                      </p:cBhvr>
                                      <p:to>
                                        <p:strVal val="visible"/>
                                      </p:to>
                                    </p:set>
                                    <p:animEffect transition="in" filter="wipe(down)">
                                      <p:cBhvr>
                                        <p:cTn id="65" dur="580">
                                          <p:stCondLst>
                                            <p:cond delay="0"/>
                                          </p:stCondLst>
                                        </p:cTn>
                                        <p:tgtEl>
                                          <p:spTgt spid="5">
                                            <p:txEl>
                                              <p:pRg st="3" end="3"/>
                                            </p:txEl>
                                          </p:spTgt>
                                        </p:tgtEl>
                                      </p:cBhvr>
                                    </p:animEffect>
                                    <p:anim calcmode="lin" valueType="num">
                                      <p:cBhvr>
                                        <p:cTn id="66" dur="1822" tmFilter="0,0; 0.14,0.36; 0.43,0.73; 0.71,0.91; 1.0,1.0">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5">
                                            <p:txEl>
                                              <p:pRg st="3" end="3"/>
                                            </p:txEl>
                                          </p:spTgt>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5">
                                            <p:txEl>
                                              <p:pRg st="3" end="3"/>
                                            </p:txEl>
                                          </p:spTgt>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5">
                                            <p:txEl>
                                              <p:pRg st="3" end="3"/>
                                            </p:txEl>
                                          </p:spTgt>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5">
                                            <p:txEl>
                                              <p:pRg st="3" end="3"/>
                                            </p:txEl>
                                          </p:spTgt>
                                        </p:tgtEl>
                                        <p:attrNameLst>
                                          <p:attrName>ppt_y</p:attrName>
                                        </p:attrNameLst>
                                      </p:cBhvr>
                                      <p:tavLst>
                                        <p:tav tm="0" fmla="#ppt_y-sin(pi*$)/81">
                                          <p:val>
                                            <p:fltVal val="0"/>
                                          </p:val>
                                        </p:tav>
                                        <p:tav tm="100000">
                                          <p:val>
                                            <p:fltVal val="1"/>
                                          </p:val>
                                        </p:tav>
                                      </p:tavLst>
                                    </p:anim>
                                    <p:animScale>
                                      <p:cBhvr>
                                        <p:cTn id="71" dur="26">
                                          <p:stCondLst>
                                            <p:cond delay="650"/>
                                          </p:stCondLst>
                                        </p:cTn>
                                        <p:tgtEl>
                                          <p:spTgt spid="5">
                                            <p:txEl>
                                              <p:pRg st="3" end="3"/>
                                            </p:txEl>
                                          </p:spTgt>
                                        </p:tgtEl>
                                      </p:cBhvr>
                                      <p:to x="100000" y="60000"/>
                                    </p:animScale>
                                    <p:animScale>
                                      <p:cBhvr>
                                        <p:cTn id="72" dur="166" decel="50000">
                                          <p:stCondLst>
                                            <p:cond delay="676"/>
                                          </p:stCondLst>
                                        </p:cTn>
                                        <p:tgtEl>
                                          <p:spTgt spid="5">
                                            <p:txEl>
                                              <p:pRg st="3" end="3"/>
                                            </p:txEl>
                                          </p:spTgt>
                                        </p:tgtEl>
                                      </p:cBhvr>
                                      <p:to x="100000" y="100000"/>
                                    </p:animScale>
                                    <p:animScale>
                                      <p:cBhvr>
                                        <p:cTn id="73" dur="26">
                                          <p:stCondLst>
                                            <p:cond delay="1312"/>
                                          </p:stCondLst>
                                        </p:cTn>
                                        <p:tgtEl>
                                          <p:spTgt spid="5">
                                            <p:txEl>
                                              <p:pRg st="3" end="3"/>
                                            </p:txEl>
                                          </p:spTgt>
                                        </p:tgtEl>
                                      </p:cBhvr>
                                      <p:to x="100000" y="80000"/>
                                    </p:animScale>
                                    <p:animScale>
                                      <p:cBhvr>
                                        <p:cTn id="74" dur="166" decel="50000">
                                          <p:stCondLst>
                                            <p:cond delay="1338"/>
                                          </p:stCondLst>
                                        </p:cTn>
                                        <p:tgtEl>
                                          <p:spTgt spid="5">
                                            <p:txEl>
                                              <p:pRg st="3" end="3"/>
                                            </p:txEl>
                                          </p:spTgt>
                                        </p:tgtEl>
                                      </p:cBhvr>
                                      <p:to x="100000" y="100000"/>
                                    </p:animScale>
                                    <p:animScale>
                                      <p:cBhvr>
                                        <p:cTn id="75" dur="26">
                                          <p:stCondLst>
                                            <p:cond delay="1642"/>
                                          </p:stCondLst>
                                        </p:cTn>
                                        <p:tgtEl>
                                          <p:spTgt spid="5">
                                            <p:txEl>
                                              <p:pRg st="3" end="3"/>
                                            </p:txEl>
                                          </p:spTgt>
                                        </p:tgtEl>
                                      </p:cBhvr>
                                      <p:to x="100000" y="90000"/>
                                    </p:animScale>
                                    <p:animScale>
                                      <p:cBhvr>
                                        <p:cTn id="76" dur="166" decel="50000">
                                          <p:stCondLst>
                                            <p:cond delay="1668"/>
                                          </p:stCondLst>
                                        </p:cTn>
                                        <p:tgtEl>
                                          <p:spTgt spid="5">
                                            <p:txEl>
                                              <p:pRg st="3" end="3"/>
                                            </p:txEl>
                                          </p:spTgt>
                                        </p:tgtEl>
                                      </p:cBhvr>
                                      <p:to x="100000" y="100000"/>
                                    </p:animScale>
                                    <p:animScale>
                                      <p:cBhvr>
                                        <p:cTn id="77" dur="26">
                                          <p:stCondLst>
                                            <p:cond delay="1808"/>
                                          </p:stCondLst>
                                        </p:cTn>
                                        <p:tgtEl>
                                          <p:spTgt spid="5">
                                            <p:txEl>
                                              <p:pRg st="3" end="3"/>
                                            </p:txEl>
                                          </p:spTgt>
                                        </p:tgtEl>
                                      </p:cBhvr>
                                      <p:to x="100000" y="95000"/>
                                    </p:animScale>
                                    <p:animScale>
                                      <p:cBhvr>
                                        <p:cTn id="78" dur="166" decel="50000">
                                          <p:stCondLst>
                                            <p:cond delay="1834"/>
                                          </p:stCondLst>
                                        </p:cTn>
                                        <p:tgtEl>
                                          <p:spTgt spid="5">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457200" y="0"/>
            <a:ext cx="8534400" cy="609600"/>
          </a:xfrm>
        </p:spPr>
        <p:txBody>
          <a:bodyPr>
            <a:noAutofit/>
          </a:bodyPr>
          <a:lstStyle/>
          <a:p>
            <a:pPr algn="ctr"/>
            <a:r>
              <a:rPr lang="en-US" sz="3200" dirty="0" smtClean="0"/>
              <a:t>Packet and Packet Switching</a:t>
            </a:r>
            <a:endParaRPr lang="en-US" sz="3200" dirty="0"/>
          </a:p>
        </p:txBody>
      </p:sp>
      <p:sp>
        <p:nvSpPr>
          <p:cNvPr id="5" name="Content Placeholder 4"/>
          <p:cNvSpPr>
            <a:spLocks noGrp="1"/>
          </p:cNvSpPr>
          <p:nvPr>
            <p:ph sz="quarter" idx="15"/>
          </p:nvPr>
        </p:nvSpPr>
        <p:spPr>
          <a:xfrm>
            <a:off x="0" y="4103566"/>
            <a:ext cx="9144000" cy="2617910"/>
          </a:xfrm>
        </p:spPr>
        <p:txBody>
          <a:bodyPr>
            <a:noAutofit/>
          </a:bodyPr>
          <a:lstStyle/>
          <a:p>
            <a:pPr marL="0" indent="0">
              <a:spcBef>
                <a:spcPts val="600"/>
              </a:spcBef>
              <a:buNone/>
            </a:pPr>
            <a:r>
              <a:rPr lang="en-US" sz="1200" b="1" dirty="0"/>
              <a:t>Packets: </a:t>
            </a:r>
            <a:endParaRPr lang="en-US" sz="1200" b="1" dirty="0" smtClean="0"/>
          </a:p>
          <a:p>
            <a:pPr>
              <a:spcBef>
                <a:spcPts val="600"/>
              </a:spcBef>
              <a:buFont typeface="Wingdings" panose="05000000000000000000" pitchFamily="2" charset="2"/>
              <a:buChar char="Ø"/>
            </a:pPr>
            <a:r>
              <a:rPr lang="en-US" sz="1200" dirty="0" smtClean="0"/>
              <a:t>Data divided </a:t>
            </a:r>
            <a:r>
              <a:rPr lang="en-US" sz="1200" dirty="0"/>
              <a:t>into small, fixed </a:t>
            </a:r>
            <a:r>
              <a:rPr lang="en-US" sz="1200" dirty="0" smtClean="0"/>
              <a:t>pieces</a:t>
            </a:r>
          </a:p>
          <a:p>
            <a:pPr>
              <a:spcBef>
                <a:spcPts val="600"/>
              </a:spcBef>
              <a:buFont typeface="Wingdings" panose="05000000000000000000" pitchFamily="2" charset="2"/>
              <a:buChar char="Ø"/>
            </a:pPr>
            <a:r>
              <a:rPr lang="en-US" sz="1200" dirty="0" smtClean="0"/>
              <a:t>Converted into binary forms</a:t>
            </a:r>
            <a:endParaRPr lang="en-US" sz="1200" dirty="0"/>
          </a:p>
          <a:p>
            <a:pPr marL="0" indent="0">
              <a:spcBef>
                <a:spcPts val="600"/>
              </a:spcBef>
              <a:buNone/>
            </a:pPr>
            <a:r>
              <a:rPr lang="en-US" sz="1200" b="1" dirty="0"/>
              <a:t>Packet Switching: </a:t>
            </a:r>
            <a:r>
              <a:rPr lang="en-US" sz="1200" dirty="0"/>
              <a:t>Transmission technology (</a:t>
            </a:r>
            <a:r>
              <a:rPr lang="en-US" sz="1200" dirty="0">
                <a:hlinkClick r:id="rId3"/>
              </a:rPr>
              <a:t>https://</a:t>
            </a:r>
            <a:r>
              <a:rPr lang="en-US" sz="1200" dirty="0" smtClean="0">
                <a:hlinkClick r:id="rId3"/>
              </a:rPr>
              <a:t>www.youtube.com/watch?v=vSlcoQowe9I</a:t>
            </a:r>
            <a:r>
              <a:rPr lang="en-US" sz="1200" dirty="0" smtClean="0"/>
              <a:t>) </a:t>
            </a:r>
          </a:p>
          <a:p>
            <a:pPr>
              <a:spcBef>
                <a:spcPts val="600"/>
              </a:spcBef>
              <a:buFont typeface="Wingdings" panose="05000000000000000000" pitchFamily="2" charset="2"/>
              <a:buChar char="Ø"/>
            </a:pPr>
            <a:r>
              <a:rPr lang="en-US" sz="1200" dirty="0" smtClean="0"/>
              <a:t>Breaks </a:t>
            </a:r>
            <a:r>
              <a:rPr lang="en-US" sz="1200" dirty="0"/>
              <a:t>blocks of data into </a:t>
            </a:r>
            <a:r>
              <a:rPr lang="en-US" sz="1200" dirty="0" smtClean="0"/>
              <a:t>packets. </a:t>
            </a:r>
          </a:p>
          <a:p>
            <a:pPr>
              <a:spcBef>
                <a:spcPts val="600"/>
              </a:spcBef>
              <a:buFont typeface="Wingdings" panose="05000000000000000000" pitchFamily="2" charset="2"/>
              <a:buChar char="Ø"/>
            </a:pPr>
            <a:r>
              <a:rPr lang="en-US" sz="1200" dirty="0" smtClean="0"/>
              <a:t>Packets carry </a:t>
            </a:r>
            <a:r>
              <a:rPr lang="en-US" sz="1200" dirty="0"/>
              <a:t>the information that will help it reach its destination—the sender’s IP address, the intended receiver’s IP address, the number of packets in the message, and the number of the particular packet within the message. </a:t>
            </a:r>
            <a:endParaRPr lang="en-US" sz="1200" dirty="0" smtClean="0"/>
          </a:p>
          <a:p>
            <a:pPr>
              <a:spcBef>
                <a:spcPts val="600"/>
              </a:spcBef>
              <a:buFont typeface="Wingdings" panose="05000000000000000000" pitchFamily="2" charset="2"/>
              <a:buChar char="Ø"/>
            </a:pPr>
            <a:r>
              <a:rPr lang="en-US" sz="1200" dirty="0" smtClean="0"/>
              <a:t>Each </a:t>
            </a:r>
            <a:r>
              <a:rPr lang="en-US" sz="1200" dirty="0"/>
              <a:t>packet travels independently across the network and can be routed through different paths in the network. </a:t>
            </a:r>
            <a:endParaRPr lang="en-US" sz="1200" dirty="0" smtClean="0"/>
          </a:p>
          <a:p>
            <a:pPr>
              <a:spcBef>
                <a:spcPts val="600"/>
              </a:spcBef>
              <a:buFont typeface="Wingdings" panose="05000000000000000000" pitchFamily="2" charset="2"/>
              <a:buChar char="Ø"/>
            </a:pPr>
            <a:r>
              <a:rPr lang="en-US" sz="1200" dirty="0" smtClean="0"/>
              <a:t>When </a:t>
            </a:r>
            <a:r>
              <a:rPr lang="en-US" sz="1200" dirty="0"/>
              <a:t>the packets reach </a:t>
            </a:r>
            <a:r>
              <a:rPr lang="en-US" sz="1200" dirty="0" smtClean="0"/>
              <a:t>destination</a:t>
            </a:r>
            <a:r>
              <a:rPr lang="en-US" sz="1200" dirty="0"/>
              <a:t>, they are reassembled into the original message.</a:t>
            </a:r>
          </a:p>
        </p:txBody>
      </p:sp>
      <p:sp>
        <p:nvSpPr>
          <p:cNvPr id="2" name="Slide Number Placeholder 1"/>
          <p:cNvSpPr>
            <a:spLocks noGrp="1"/>
          </p:cNvSpPr>
          <p:nvPr>
            <p:ph type="sldNum" sz="quarter" idx="12"/>
          </p:nvPr>
        </p:nvSpPr>
        <p:spPr/>
        <p:txBody>
          <a:bodyPr/>
          <a:lstStyle/>
          <a:p>
            <a:fld id="{AC392DC9-9688-4E44-A90B-C333AD8FEA09}" type="slidenum">
              <a:rPr lang="en-US" smtClean="0"/>
              <a:pPr/>
              <a:t>18</a:t>
            </a:fld>
            <a:endParaRPr lang="en-US" dirty="0"/>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167" y="685800"/>
            <a:ext cx="9148167" cy="3265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684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p:cTn id="35"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 calcmode="lin" valueType="num">
                                      <p:cBhvr>
                                        <p:cTn id="42"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5">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 calcmode="lin" valueType="num">
                                      <p:cBhvr>
                                        <p:cTn id="49"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5">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5">
                                            <p:txEl>
                                              <p:pRg st="6" end="6"/>
                                            </p:txEl>
                                          </p:spTgt>
                                        </p:tgtEl>
                                        <p:attrNameLst>
                                          <p:attrName>style.visibility</p:attrName>
                                        </p:attrNameLst>
                                      </p:cBhvr>
                                      <p:to>
                                        <p:strVal val="visible"/>
                                      </p:to>
                                    </p:set>
                                    <p:anim calcmode="lin" valueType="num">
                                      <p:cBhvr>
                                        <p:cTn id="56"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5">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anim calcmode="lin" valueType="num">
                                      <p:cBhvr>
                                        <p:cTn id="63"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76200"/>
            <a:ext cx="8153399" cy="914400"/>
          </a:xfrm>
        </p:spPr>
        <p:txBody>
          <a:bodyPr>
            <a:normAutofit fontScale="85000" lnSpcReduction="10000"/>
          </a:bodyPr>
          <a:lstStyle/>
          <a:p>
            <a:r>
              <a:rPr lang="en-US" sz="4000" dirty="0" smtClean="0"/>
              <a:t>4 Layers of TCP/IP </a:t>
            </a:r>
            <a:r>
              <a:rPr lang="en-US" sz="4000" dirty="0"/>
              <a:t>Reference Model</a:t>
            </a:r>
          </a:p>
        </p:txBody>
      </p:sp>
      <p:sp>
        <p:nvSpPr>
          <p:cNvPr id="3" name="Content Placeholder 2"/>
          <p:cNvSpPr>
            <a:spLocks noGrp="1"/>
          </p:cNvSpPr>
          <p:nvPr>
            <p:ph sz="quarter" idx="15"/>
          </p:nvPr>
        </p:nvSpPr>
        <p:spPr>
          <a:xfrm>
            <a:off x="0" y="1219200"/>
            <a:ext cx="3505200" cy="3962400"/>
          </a:xfrm>
        </p:spPr>
        <p:txBody>
          <a:bodyPr>
            <a:noAutofit/>
          </a:bodyPr>
          <a:lstStyle/>
          <a:p>
            <a:pPr marL="514350" indent="-514350">
              <a:spcBef>
                <a:spcPts val="600"/>
              </a:spcBef>
              <a:buFont typeface="+mj-lt"/>
              <a:buAutoNum type="arabicPeriod"/>
            </a:pPr>
            <a:r>
              <a:rPr lang="en-US" sz="1800" dirty="0"/>
              <a:t>Application Layer: the </a:t>
            </a:r>
            <a:r>
              <a:rPr lang="en-US" sz="1800" dirty="0" smtClean="0"/>
              <a:t>layer </a:t>
            </a:r>
            <a:r>
              <a:rPr lang="en-US" sz="1800" dirty="0"/>
              <a:t>that applications use to exchange data</a:t>
            </a:r>
            <a:r>
              <a:rPr lang="en-US" sz="1800" dirty="0" smtClean="0"/>
              <a:t>.</a:t>
            </a:r>
          </a:p>
          <a:p>
            <a:pPr marL="514350" indent="-514350">
              <a:spcBef>
                <a:spcPts val="600"/>
              </a:spcBef>
              <a:buFont typeface="+mj-lt"/>
              <a:buAutoNum type="arabicPeriod"/>
            </a:pPr>
            <a:r>
              <a:rPr lang="en-US" sz="1800" dirty="0" smtClean="0"/>
              <a:t>Transport </a:t>
            </a:r>
            <a:r>
              <a:rPr lang="en-US" sz="1800" dirty="0"/>
              <a:t>Layer: </a:t>
            </a:r>
            <a:r>
              <a:rPr lang="en-US" sz="1800" dirty="0" smtClean="0"/>
              <a:t>Provides application </a:t>
            </a:r>
            <a:r>
              <a:rPr lang="en-US" sz="1800" dirty="0"/>
              <a:t>layer with communication and packet services.</a:t>
            </a:r>
          </a:p>
          <a:p>
            <a:pPr marL="514350" indent="-514350">
              <a:spcBef>
                <a:spcPts val="600"/>
              </a:spcBef>
              <a:buFont typeface="+mj-lt"/>
              <a:buAutoNum type="arabicPeriod"/>
            </a:pPr>
            <a:r>
              <a:rPr lang="en-US" sz="1800" dirty="0"/>
              <a:t>Internet </a:t>
            </a:r>
            <a:r>
              <a:rPr lang="en-US" sz="1800" dirty="0" smtClean="0"/>
              <a:t>Layer: Addressing</a:t>
            </a:r>
            <a:r>
              <a:rPr lang="en-US" sz="1800" dirty="0"/>
              <a:t>, routing, and packaging data </a:t>
            </a:r>
            <a:r>
              <a:rPr lang="en-US" sz="1800" dirty="0" smtClean="0"/>
              <a:t>packets.</a:t>
            </a:r>
          </a:p>
          <a:p>
            <a:pPr marL="514350" indent="-514350">
              <a:spcBef>
                <a:spcPts val="600"/>
              </a:spcBef>
              <a:buFont typeface="+mj-lt"/>
              <a:buAutoNum type="arabicPeriod"/>
            </a:pPr>
            <a:r>
              <a:rPr lang="en-US" sz="1800" dirty="0" smtClean="0"/>
              <a:t>Network </a:t>
            </a:r>
            <a:r>
              <a:rPr lang="en-US" sz="1800" dirty="0"/>
              <a:t>Interface </a:t>
            </a:r>
            <a:r>
              <a:rPr lang="en-US" sz="1800" dirty="0" smtClean="0"/>
              <a:t>Layer</a:t>
            </a:r>
            <a:r>
              <a:rPr lang="en-US" sz="1800" dirty="0"/>
              <a:t>: </a:t>
            </a:r>
            <a:r>
              <a:rPr lang="en-US" sz="1800" dirty="0" smtClean="0"/>
              <a:t>Places </a:t>
            </a:r>
            <a:r>
              <a:rPr lang="en-US" sz="1800" dirty="0"/>
              <a:t>packets on, and receives them from, </a:t>
            </a:r>
            <a:r>
              <a:rPr lang="en-US" sz="1800" dirty="0" smtClean="0"/>
              <a:t>network </a:t>
            </a:r>
            <a:r>
              <a:rPr lang="en-US" sz="1800" dirty="0"/>
              <a:t>medium</a:t>
            </a:r>
          </a:p>
        </p:txBody>
      </p:sp>
      <p:sp>
        <p:nvSpPr>
          <p:cNvPr id="4" name="Slide Number Placeholder 3"/>
          <p:cNvSpPr>
            <a:spLocks noGrp="1"/>
          </p:cNvSpPr>
          <p:nvPr>
            <p:ph type="sldNum" sz="quarter" idx="12"/>
          </p:nvPr>
        </p:nvSpPr>
        <p:spPr/>
        <p:txBody>
          <a:bodyPr/>
          <a:lstStyle/>
          <a:p>
            <a:fld id="{AC392DC9-9688-4E44-A90B-C333AD8FEA09}" type="slidenum">
              <a:rPr lang="en-US" smtClean="0"/>
              <a:pPr/>
              <a:t>19</a:t>
            </a:fld>
            <a:endParaRPr lang="en-US" dirty="0"/>
          </a:p>
        </p:txBody>
      </p:sp>
      <p:pic>
        <p:nvPicPr>
          <p:cNvPr id="1026" name="Picture 2" descr="Image result for 4 Layers of TCP/IP Reference Mod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1" y="1537853"/>
            <a:ext cx="5638800" cy="41009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657600" y="5943600"/>
            <a:ext cx="5410200" cy="369332"/>
          </a:xfrm>
          <a:prstGeom prst="rect">
            <a:avLst/>
          </a:prstGeom>
          <a:noFill/>
        </p:spPr>
        <p:txBody>
          <a:bodyPr wrap="square" rtlCol="0">
            <a:spAutoFit/>
          </a:bodyPr>
          <a:lstStyle/>
          <a:p>
            <a:r>
              <a:rPr lang="en-US" dirty="0">
                <a:hlinkClick r:id="rId4"/>
              </a:rPr>
              <a:t>https://</a:t>
            </a:r>
            <a:r>
              <a:rPr lang="en-US" dirty="0" smtClean="0">
                <a:hlinkClick r:id="rId4"/>
              </a:rPr>
              <a:t>www.youtube.com/watch?v=KEWe-5Bk3Q0</a:t>
            </a:r>
            <a:r>
              <a:rPr lang="en-US" dirty="0" smtClean="0"/>
              <a:t> </a:t>
            </a:r>
            <a:endParaRPr lang="en-US" dirty="0"/>
          </a:p>
        </p:txBody>
      </p:sp>
    </p:spTree>
    <p:extLst>
      <p:ext uri="{BB962C8B-B14F-4D97-AF65-F5344CB8AC3E}">
        <p14:creationId xmlns:p14="http://schemas.microsoft.com/office/powerpoint/2010/main" val="36537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ircle(in)">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ircle(in)">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ircle(in)">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52400"/>
            <a:ext cx="9144000" cy="1447800"/>
          </a:xfrm>
        </p:spPr>
        <p:txBody>
          <a:bodyPr>
            <a:normAutofit/>
          </a:bodyPr>
          <a:lstStyle/>
          <a:p>
            <a:pPr algn="ctr"/>
            <a:r>
              <a:rPr lang="en-US" sz="2800" dirty="0" smtClean="0"/>
              <a:t>The 4 Layers of the TCP/IP Reference Model</a:t>
            </a:r>
            <a:endParaRPr lang="en-US" sz="2800" dirty="0"/>
          </a:p>
        </p:txBody>
      </p:sp>
      <p:pic>
        <p:nvPicPr>
          <p:cNvPr id="4098" name="Picture 2"/>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0" y="1913407"/>
            <a:ext cx="9030833" cy="4715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521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228600"/>
            <a:ext cx="9144000" cy="1065213"/>
          </a:xfrm>
        </p:spPr>
        <p:txBody>
          <a:bodyPr>
            <a:noAutofit/>
          </a:bodyPr>
          <a:lstStyle/>
          <a:p>
            <a:pPr algn="ctr">
              <a:spcBef>
                <a:spcPts val="600"/>
              </a:spcBef>
              <a:spcAft>
                <a:spcPts val="600"/>
              </a:spcAft>
              <a:defRPr/>
            </a:pPr>
            <a:r>
              <a:rPr lang="en-US" sz="2800" dirty="0">
                <a:solidFill>
                  <a:srgbClr val="C00000"/>
                </a:solidFill>
              </a:rPr>
              <a:t>Types of Network </a:t>
            </a:r>
            <a:r>
              <a:rPr lang="en-US" sz="2800" dirty="0" smtClean="0">
                <a:solidFill>
                  <a:srgbClr val="C00000"/>
                </a:solidFill>
              </a:rPr>
              <a:t>Processing:</a:t>
            </a:r>
            <a:r>
              <a:rPr lang="en-US" sz="2800" dirty="0">
                <a:solidFill>
                  <a:srgbClr val="C00000"/>
                </a:solidFill>
              </a:rPr>
              <a:t/>
            </a:r>
            <a:br>
              <a:rPr lang="en-US" sz="2800" dirty="0">
                <a:solidFill>
                  <a:srgbClr val="C00000"/>
                </a:solidFill>
              </a:rPr>
            </a:br>
            <a:r>
              <a:rPr lang="en-US" altLang="en-US" sz="2800" dirty="0">
                <a:solidFill>
                  <a:srgbClr val="C00000"/>
                </a:solidFill>
              </a:rPr>
              <a:t>Client/Server System</a:t>
            </a:r>
            <a:endParaRPr lang="en-US" altLang="en-US" sz="2800" dirty="0">
              <a:solidFill>
                <a:srgbClr val="C00000"/>
              </a:solidFill>
            </a:endParaRPr>
          </a:p>
        </p:txBody>
      </p:sp>
      <p:sp>
        <p:nvSpPr>
          <p:cNvPr id="10243" name="Rectangle 4"/>
          <p:cNvSpPr>
            <a:spLocks noGrp="1" noChangeArrowheads="1"/>
          </p:cNvSpPr>
          <p:nvPr>
            <p:ph type="body" sz="half" idx="2"/>
          </p:nvPr>
        </p:nvSpPr>
        <p:spPr>
          <a:xfrm>
            <a:off x="4876800" y="2211387"/>
            <a:ext cx="4267200" cy="4495800"/>
          </a:xfrm>
        </p:spPr>
        <p:txBody>
          <a:bodyPr>
            <a:normAutofit/>
          </a:bodyPr>
          <a:lstStyle/>
          <a:p>
            <a:pPr eaLnBrk="1" hangingPunct="1">
              <a:spcBef>
                <a:spcPct val="0"/>
              </a:spcBef>
              <a:spcAft>
                <a:spcPts val="1200"/>
              </a:spcAft>
            </a:pPr>
            <a:r>
              <a:rPr lang="en-US" altLang="en-US" sz="2000" b="1" dirty="0" smtClean="0"/>
              <a:t>Client computer</a:t>
            </a:r>
            <a:r>
              <a:rPr lang="en-US" altLang="en-US" sz="2000" dirty="0" smtClean="0"/>
              <a:t>: End-user PCs or any computing devices, connected to a server computer over the Internet; Make requests for and use online services.</a:t>
            </a:r>
          </a:p>
          <a:p>
            <a:pPr eaLnBrk="1" hangingPunct="1">
              <a:spcBef>
                <a:spcPct val="0"/>
              </a:spcBef>
              <a:spcAft>
                <a:spcPts val="1200"/>
              </a:spcAft>
            </a:pPr>
            <a:r>
              <a:rPr lang="en-US" altLang="en-US" sz="2000" b="1" dirty="0" smtClean="0"/>
              <a:t>Server computer: </a:t>
            </a:r>
            <a:r>
              <a:rPr lang="en-US" altLang="en-US" sz="2000" dirty="0" smtClean="0"/>
              <a:t>PCs or mainframe computers with application programs, DBMS, and database shared by all client computing devices.</a:t>
            </a:r>
          </a:p>
        </p:txBody>
      </p:sp>
      <p:pic>
        <p:nvPicPr>
          <p:cNvPr id="10244" name="Picture 6" descr="c15f002.jpg                                                    0000C64DStorage                        BC5BC41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52401" y="1851664"/>
            <a:ext cx="4783138" cy="4015736"/>
          </a:xfrm>
        </p:spPr>
      </p:pic>
      <p:sp>
        <p:nvSpPr>
          <p:cNvPr id="10247" name="Slide Number Placeholder 3"/>
          <p:cNvSpPr>
            <a:spLocks noGrp="1"/>
          </p:cNvSpPr>
          <p:nvPr>
            <p:ph type="sldNum" sz="quarter" idx="12"/>
          </p:nvPr>
        </p:nvSpPr>
        <p:spPr>
          <a:xfrm>
            <a:off x="7010400" y="6553200"/>
            <a:ext cx="21336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itchFamily="2" charset="2"/>
              <a:buChar char="n"/>
              <a:defRPr sz="3200">
                <a:solidFill>
                  <a:schemeClr val="tx1"/>
                </a:solidFill>
                <a:latin typeface="Tahoma" pitchFamily="34" charset="0"/>
                <a:cs typeface="Arial"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itchFamily="34" charset="0"/>
                <a:cs typeface="Arial"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itchFamily="34" charset="0"/>
                <a:cs typeface="Arial"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itchFamily="34" charset="0"/>
                <a:cs typeface="Arial"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itchFamily="34" charset="0"/>
                <a:cs typeface="Arial" charset="0"/>
              </a:defRPr>
            </a:lvl9pPr>
          </a:lstStyle>
          <a:p>
            <a:pPr>
              <a:spcBef>
                <a:spcPct val="0"/>
              </a:spcBef>
              <a:buClrTx/>
              <a:buSzTx/>
              <a:buFontTx/>
              <a:buNone/>
            </a:pPr>
            <a:fld id="{D8197DDC-B792-4959-8204-E5554D921968}" type="slidenum">
              <a:rPr lang="en-US" altLang="en-US" sz="1400" smtClean="0"/>
              <a:pPr>
                <a:spcBef>
                  <a:spcPct val="0"/>
                </a:spcBef>
                <a:buClrTx/>
                <a:buSzTx/>
                <a:buFontTx/>
                <a:buNone/>
              </a:pPr>
              <a:t>21</a:t>
            </a:fld>
            <a:endParaRPr lang="en-US" altLang="en-US" sz="1400" smtClean="0"/>
          </a:p>
        </p:txBody>
      </p:sp>
    </p:spTree>
    <p:extLst>
      <p:ext uri="{BB962C8B-B14F-4D97-AF65-F5344CB8AC3E}">
        <p14:creationId xmlns:p14="http://schemas.microsoft.com/office/powerpoint/2010/main" val="411233327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arn(inVertical)">
                                      <p:cBhvr>
                                        <p:cTn id="7" dur="5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wheel(1)">
                                      <p:cBhvr>
                                        <p:cTn id="12" dur="2000"/>
                                        <p:tgtEl>
                                          <p:spTgt spid="102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animEffect transition="in" filter="wheel(1)">
                                      <p:cBhvr>
                                        <p:cTn id="17" dur="2000"/>
                                        <p:tgtEl>
                                          <p:spTgt spid="10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457200" y="2286000"/>
            <a:ext cx="3810000" cy="3352800"/>
          </a:xfrm>
        </p:spPr>
        <p:txBody>
          <a:bodyPr>
            <a:normAutofit lnSpcReduction="10000"/>
          </a:bodyPr>
          <a:lstStyle/>
          <a:p>
            <a:pPr>
              <a:spcAft>
                <a:spcPts val="1200"/>
              </a:spcAft>
              <a:buFont typeface="Wingdings" panose="05000000000000000000" pitchFamily="2" charset="2"/>
              <a:buChar char="Ø"/>
            </a:pPr>
            <a:r>
              <a:rPr lang="en-US" sz="2200" dirty="0" smtClean="0"/>
              <a:t>A </a:t>
            </a:r>
            <a:r>
              <a:rPr lang="en-US" sz="2200" dirty="0"/>
              <a:t>type of client/server distributed </a:t>
            </a:r>
            <a:r>
              <a:rPr lang="en-US" sz="2200" dirty="0" smtClean="0"/>
              <a:t>processing</a:t>
            </a:r>
          </a:p>
          <a:p>
            <a:pPr>
              <a:spcAft>
                <a:spcPts val="1200"/>
              </a:spcAft>
              <a:buFont typeface="Wingdings" panose="05000000000000000000" pitchFamily="2" charset="2"/>
              <a:buChar char="Ø"/>
            </a:pPr>
            <a:r>
              <a:rPr lang="en-US" sz="2200" dirty="0"/>
              <a:t>E</a:t>
            </a:r>
            <a:r>
              <a:rPr lang="en-US" sz="2200" dirty="0" smtClean="0"/>
              <a:t>ach </a:t>
            </a:r>
            <a:r>
              <a:rPr lang="en-US" sz="2200" dirty="0"/>
              <a:t>computer acts as both a client and a server. </a:t>
            </a:r>
            <a:endParaRPr lang="en-US" sz="2200" dirty="0" smtClean="0"/>
          </a:p>
          <a:p>
            <a:pPr>
              <a:spcAft>
                <a:spcPts val="1200"/>
              </a:spcAft>
              <a:buFont typeface="Wingdings" panose="05000000000000000000" pitchFamily="2" charset="2"/>
              <a:buChar char="Ø"/>
            </a:pPr>
            <a:r>
              <a:rPr lang="en-US" sz="2200" dirty="0" smtClean="0"/>
              <a:t>Each </a:t>
            </a:r>
            <a:r>
              <a:rPr lang="en-US" sz="2200" dirty="0"/>
              <a:t>computer can access </a:t>
            </a:r>
            <a:r>
              <a:rPr lang="en-US" sz="2200" dirty="0" smtClean="0"/>
              <a:t>all </a:t>
            </a:r>
            <a:r>
              <a:rPr lang="en-US" sz="2200" dirty="0"/>
              <a:t>files on all other computers.</a:t>
            </a:r>
            <a:endParaRPr lang="en-US" sz="2200" dirty="0" smtClean="0"/>
          </a:p>
          <a:p>
            <a:pPr>
              <a:spcAft>
                <a:spcPts val="1200"/>
              </a:spcAft>
              <a:buFont typeface="Wingdings" panose="05000000000000000000" pitchFamily="2" charset="2"/>
              <a:buChar char="Ø"/>
            </a:pPr>
            <a:endParaRPr lang="en-US" sz="22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22</a:t>
            </a:fld>
            <a:endParaRPr lang="en-US" dirty="0"/>
          </a:p>
        </p:txBody>
      </p:sp>
      <p:pic>
        <p:nvPicPr>
          <p:cNvPr id="2050" name="Picture 2" descr="Image result for Peer-to-Peer Processing"/>
          <p:cNvPicPr>
            <a:picLocks noChangeAspect="1" noChangeArrowheads="1"/>
          </p:cNvPicPr>
          <p:nvPr/>
        </p:nvPicPr>
        <p:blipFill rotWithShape="1">
          <a:blip r:embed="rId3">
            <a:extLst>
              <a:ext uri="{28A0092B-C50C-407E-A947-70E740481C1C}">
                <a14:useLocalDpi xmlns:a14="http://schemas.microsoft.com/office/drawing/2010/main" val="0"/>
              </a:ext>
            </a:extLst>
          </a:blip>
          <a:srcRect b="43333"/>
          <a:stretch/>
        </p:blipFill>
        <p:spPr bwMode="auto">
          <a:xfrm>
            <a:off x="4800601" y="152400"/>
            <a:ext cx="432816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lated image"/>
          <p:cNvPicPr>
            <a:picLocks noChangeAspect="1" noChangeArrowheads="1"/>
          </p:cNvPicPr>
          <p:nvPr/>
        </p:nvPicPr>
        <p:blipFill rotWithShape="1">
          <a:blip r:embed="rId4">
            <a:extLst>
              <a:ext uri="{28A0092B-C50C-407E-A947-70E740481C1C}">
                <a14:useLocalDpi xmlns:a14="http://schemas.microsoft.com/office/drawing/2010/main" val="0"/>
              </a:ext>
            </a:extLst>
          </a:blip>
          <a:srcRect b="7692"/>
          <a:stretch/>
        </p:blipFill>
        <p:spPr bwMode="auto">
          <a:xfrm>
            <a:off x="4800601" y="4038600"/>
            <a:ext cx="4328160" cy="27432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txBox="1">
            <a:spLocks noChangeArrowheads="1"/>
          </p:cNvSpPr>
          <p:nvPr/>
        </p:nvSpPr>
        <p:spPr>
          <a:xfrm>
            <a:off x="0" y="76200"/>
            <a:ext cx="5410200" cy="1219200"/>
          </a:xfrm>
          <a:prstGeom prst="rect">
            <a:avLst/>
          </a:prstGeom>
        </p:spPr>
        <p:txBody>
          <a:bodyPr>
            <a:noAutofit/>
          </a:bodyPr>
          <a:lstStyle>
            <a:lvl1pPr algn="l" defTabSz="914400" rtl="0" eaLnBrk="1" latinLnBrk="0" hangingPunct="1">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spcAft>
                <a:spcPts val="1200"/>
              </a:spcAft>
            </a:pPr>
            <a:r>
              <a:rPr lang="en-US" sz="2800" dirty="0" smtClean="0">
                <a:solidFill>
                  <a:srgbClr val="C00000"/>
                </a:solidFill>
              </a:rPr>
              <a:t>Types of Network Processing:</a:t>
            </a:r>
            <a:br>
              <a:rPr lang="en-US" sz="2800" dirty="0" smtClean="0">
                <a:solidFill>
                  <a:srgbClr val="C00000"/>
                </a:solidFill>
              </a:rPr>
            </a:br>
            <a:r>
              <a:rPr lang="en-US" sz="2800" dirty="0">
                <a:solidFill>
                  <a:srgbClr val="C00000"/>
                </a:solidFill>
              </a:rPr>
              <a:t>Peer-to-Peer </a:t>
            </a:r>
            <a:r>
              <a:rPr lang="en-US" sz="2800" dirty="0" smtClean="0">
                <a:solidFill>
                  <a:srgbClr val="C00000"/>
                </a:solidFill>
              </a:rPr>
              <a:t>Processing </a:t>
            </a:r>
            <a:endParaRPr lang="en-US" sz="2800" dirty="0">
              <a:solidFill>
                <a:srgbClr val="C00000"/>
              </a:solidFill>
            </a:endParaRPr>
          </a:p>
        </p:txBody>
      </p:sp>
    </p:spTree>
    <p:extLst>
      <p:ext uri="{BB962C8B-B14F-4D97-AF65-F5344CB8AC3E}">
        <p14:creationId xmlns:p14="http://schemas.microsoft.com/office/powerpoint/2010/main" val="154053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par>
                                <p:cTn id="8" presetID="6" presetClass="entr" presetSubtype="16"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circle(in)">
                                      <p:cBhvr>
                                        <p:cTn id="10" dur="2000"/>
                                        <p:tgtEl>
                                          <p:spTgt spid="205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ircle(in)">
                                      <p:cBhvr>
                                        <p:cTn id="15" dur="2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circle(in)">
                                      <p:cBhvr>
                                        <p:cTn id="20" dur="2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circle(in)">
                                      <p:cBhvr>
                                        <p:cTn id="2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p:cNvSpPr>
            <a:spLocks noGrp="1"/>
          </p:cNvSpPr>
          <p:nvPr>
            <p:ph sz="quarter" idx="15"/>
          </p:nvPr>
        </p:nvSpPr>
        <p:spPr>
          <a:xfrm>
            <a:off x="0" y="685799"/>
            <a:ext cx="3200400" cy="1978901"/>
          </a:xfrm>
        </p:spPr>
        <p:txBody>
          <a:bodyPr>
            <a:normAutofit/>
          </a:bodyPr>
          <a:lstStyle/>
          <a:p>
            <a:pPr marL="0" indent="0">
              <a:spcAft>
                <a:spcPts val="600"/>
              </a:spcAft>
              <a:buNone/>
            </a:pPr>
            <a:r>
              <a:rPr lang="en-US" sz="2200" dirty="0" smtClean="0"/>
              <a:t>Internet (“</a:t>
            </a:r>
            <a:r>
              <a:rPr lang="en-US" sz="2200" dirty="0" smtClean="0"/>
              <a:t>the Net</a:t>
            </a:r>
            <a:r>
              <a:rPr lang="en-US" sz="2200" dirty="0" smtClean="0"/>
              <a:t>”): </a:t>
            </a:r>
            <a:endParaRPr lang="en-US" sz="2200" dirty="0" smtClean="0"/>
          </a:p>
          <a:p>
            <a:pPr>
              <a:spcAft>
                <a:spcPts val="600"/>
              </a:spcAft>
              <a:buFont typeface="Wingdings" panose="05000000000000000000" pitchFamily="2" charset="2"/>
              <a:buChar char="Ø"/>
            </a:pPr>
            <a:r>
              <a:rPr lang="en-US" sz="2000" dirty="0" smtClean="0"/>
              <a:t>A </a:t>
            </a:r>
            <a:r>
              <a:rPr lang="en-US" sz="2000" dirty="0"/>
              <a:t>network of networks</a:t>
            </a:r>
            <a:r>
              <a:rPr lang="en-US" sz="2000" dirty="0" smtClean="0"/>
              <a:t>……</a:t>
            </a:r>
          </a:p>
          <a:p>
            <a:pPr>
              <a:spcAft>
                <a:spcPts val="600"/>
              </a:spcAft>
              <a:buFont typeface="Wingdings" panose="05000000000000000000" pitchFamily="2" charset="2"/>
              <a:buChar char="Ø"/>
            </a:pPr>
            <a:r>
              <a:rPr lang="en-US" sz="2000" dirty="0"/>
              <a:t>A</a:t>
            </a:r>
            <a:r>
              <a:rPr lang="en-US" sz="2000" dirty="0" smtClean="0"/>
              <a:t> </a:t>
            </a:r>
            <a:r>
              <a:rPr lang="en-US" sz="2000" dirty="0"/>
              <a:t>global WAN</a:t>
            </a:r>
            <a:r>
              <a:rPr lang="en-US" sz="2000" dirty="0" smtClean="0"/>
              <a:t>.</a:t>
            </a:r>
          </a:p>
          <a:p>
            <a:pPr>
              <a:spcAft>
                <a:spcPts val="600"/>
              </a:spcAft>
            </a:pPr>
            <a:endParaRPr lang="en-US" sz="24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23</a:t>
            </a:fld>
            <a:endParaRPr lang="en-US" dirty="0"/>
          </a:p>
        </p:txBody>
      </p:sp>
      <p:pic>
        <p:nvPicPr>
          <p:cNvPr id="3074"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237154"/>
            <a:ext cx="5774087" cy="288704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5905" y="3276600"/>
            <a:ext cx="4994590" cy="275907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in the internet nobody knows you are a do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38211"/>
            <a:ext cx="3429000" cy="381471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200400" y="6135469"/>
            <a:ext cx="5943600" cy="646331"/>
          </a:xfrm>
          <a:prstGeom prst="rect">
            <a:avLst/>
          </a:prstGeom>
          <a:noFill/>
        </p:spPr>
        <p:txBody>
          <a:bodyPr wrap="square" rtlCol="0">
            <a:spAutoFit/>
          </a:bodyPr>
          <a:lstStyle/>
          <a:p>
            <a:r>
              <a:rPr lang="en-US" sz="1200" b="1" dirty="0"/>
              <a:t>Internet Backbone: </a:t>
            </a:r>
            <a:r>
              <a:rPr lang="en-US" sz="1200" dirty="0"/>
              <a:t>The primary network connections and telecommunications lines that link the nodes of the Internet using a fiber-optic network that is operated primarily by large telecommunications </a:t>
            </a:r>
            <a:r>
              <a:rPr lang="en-US" sz="1200" dirty="0" smtClean="0"/>
              <a:t>companies or governments.</a:t>
            </a:r>
            <a:endParaRPr lang="en-US" sz="1200" dirty="0"/>
          </a:p>
        </p:txBody>
      </p:sp>
    </p:spTree>
    <p:extLst>
      <p:ext uri="{BB962C8B-B14F-4D97-AF65-F5344CB8AC3E}">
        <p14:creationId xmlns:p14="http://schemas.microsoft.com/office/powerpoint/2010/main" val="214214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circle(in)">
                                      <p:cBhvr>
                                        <p:cTn id="22" dur="20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080"/>
                                        </p:tgtEl>
                                        <p:attrNameLst>
                                          <p:attrName>style.visibility</p:attrName>
                                        </p:attrNameLst>
                                      </p:cBhvr>
                                      <p:to>
                                        <p:strVal val="visible"/>
                                      </p:to>
                                    </p:set>
                                    <p:animEffect transition="in" filter="circle(in)">
                                      <p:cBhvr>
                                        <p:cTn id="27" dur="2000"/>
                                        <p:tgtEl>
                                          <p:spTgt spid="3080"/>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3082"/>
                                        </p:tgtEl>
                                        <p:attrNameLst>
                                          <p:attrName>style.visibility</p:attrName>
                                        </p:attrNameLst>
                                      </p:cBhvr>
                                      <p:to>
                                        <p:strVal val="visible"/>
                                      </p:to>
                                    </p:set>
                                    <p:animEffect transition="in" filter="wheel(1)">
                                      <p:cBhvr>
                                        <p:cTn id="32" dur="2000"/>
                                        <p:tgtEl>
                                          <p:spTgt spid="3082"/>
                                        </p:tgtEl>
                                      </p:cBhvr>
                                    </p:animEffect>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80">
                                          <p:stCondLst>
                                            <p:cond delay="0"/>
                                          </p:stCondLst>
                                        </p:cTn>
                                        <p:tgtEl>
                                          <p:spTgt spid="8"/>
                                        </p:tgtEl>
                                      </p:cBhvr>
                                    </p:animEffect>
                                    <p:anim calcmode="lin" valueType="num">
                                      <p:cBhvr>
                                        <p:cTn id="3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3" dur="26">
                                          <p:stCondLst>
                                            <p:cond delay="650"/>
                                          </p:stCondLst>
                                        </p:cTn>
                                        <p:tgtEl>
                                          <p:spTgt spid="8"/>
                                        </p:tgtEl>
                                      </p:cBhvr>
                                      <p:to x="100000" y="60000"/>
                                    </p:animScale>
                                    <p:animScale>
                                      <p:cBhvr>
                                        <p:cTn id="44" dur="166" decel="50000">
                                          <p:stCondLst>
                                            <p:cond delay="676"/>
                                          </p:stCondLst>
                                        </p:cTn>
                                        <p:tgtEl>
                                          <p:spTgt spid="8"/>
                                        </p:tgtEl>
                                      </p:cBhvr>
                                      <p:to x="100000" y="100000"/>
                                    </p:animScale>
                                    <p:animScale>
                                      <p:cBhvr>
                                        <p:cTn id="45" dur="26">
                                          <p:stCondLst>
                                            <p:cond delay="1312"/>
                                          </p:stCondLst>
                                        </p:cTn>
                                        <p:tgtEl>
                                          <p:spTgt spid="8"/>
                                        </p:tgtEl>
                                      </p:cBhvr>
                                      <p:to x="100000" y="80000"/>
                                    </p:animScale>
                                    <p:animScale>
                                      <p:cBhvr>
                                        <p:cTn id="46" dur="166" decel="50000">
                                          <p:stCondLst>
                                            <p:cond delay="1338"/>
                                          </p:stCondLst>
                                        </p:cTn>
                                        <p:tgtEl>
                                          <p:spTgt spid="8"/>
                                        </p:tgtEl>
                                      </p:cBhvr>
                                      <p:to x="100000" y="100000"/>
                                    </p:animScale>
                                    <p:animScale>
                                      <p:cBhvr>
                                        <p:cTn id="47" dur="26">
                                          <p:stCondLst>
                                            <p:cond delay="1642"/>
                                          </p:stCondLst>
                                        </p:cTn>
                                        <p:tgtEl>
                                          <p:spTgt spid="8"/>
                                        </p:tgtEl>
                                      </p:cBhvr>
                                      <p:to x="100000" y="90000"/>
                                    </p:animScale>
                                    <p:animScale>
                                      <p:cBhvr>
                                        <p:cTn id="48" dur="166" decel="50000">
                                          <p:stCondLst>
                                            <p:cond delay="1668"/>
                                          </p:stCondLst>
                                        </p:cTn>
                                        <p:tgtEl>
                                          <p:spTgt spid="8"/>
                                        </p:tgtEl>
                                      </p:cBhvr>
                                      <p:to x="100000" y="100000"/>
                                    </p:animScale>
                                    <p:animScale>
                                      <p:cBhvr>
                                        <p:cTn id="49" dur="26">
                                          <p:stCondLst>
                                            <p:cond delay="1808"/>
                                          </p:stCondLst>
                                        </p:cTn>
                                        <p:tgtEl>
                                          <p:spTgt spid="8"/>
                                        </p:tgtEl>
                                      </p:cBhvr>
                                      <p:to x="100000" y="95000"/>
                                    </p:animScale>
                                    <p:animScale>
                                      <p:cBhvr>
                                        <p:cTn id="5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52400" y="76200"/>
            <a:ext cx="8839200" cy="533400"/>
          </a:xfrm>
        </p:spPr>
        <p:txBody>
          <a:bodyPr>
            <a:normAutofit fontScale="92500" lnSpcReduction="20000"/>
          </a:bodyPr>
          <a:lstStyle/>
          <a:p>
            <a:pPr algn="ctr"/>
            <a:r>
              <a:rPr lang="en-US" sz="3600" dirty="0" smtClean="0"/>
              <a:t>Internet Terminology</a:t>
            </a:r>
            <a:endParaRPr lang="en-US" sz="3600" dirty="0"/>
          </a:p>
        </p:txBody>
      </p:sp>
      <p:sp>
        <p:nvSpPr>
          <p:cNvPr id="2" name="TextBox 1"/>
          <p:cNvSpPr txBox="1"/>
          <p:nvPr/>
        </p:nvSpPr>
        <p:spPr>
          <a:xfrm>
            <a:off x="4114800" y="4546937"/>
            <a:ext cx="1143000" cy="1015663"/>
          </a:xfrm>
          <a:prstGeom prst="rect">
            <a:avLst/>
          </a:prstGeom>
          <a:noFill/>
        </p:spPr>
        <p:txBody>
          <a:bodyPr wrap="square" rtlCol="0">
            <a:spAutoFit/>
          </a:bodyPr>
          <a:lstStyle/>
          <a:p>
            <a:r>
              <a:rPr lang="en-US" sz="2000" b="1" dirty="0" smtClean="0"/>
              <a:t>Internet </a:t>
            </a:r>
            <a:r>
              <a:rPr lang="en-US" sz="2000" b="1" dirty="0"/>
              <a:t>Protocol </a:t>
            </a:r>
            <a:r>
              <a:rPr lang="en-US" sz="2000" b="1" dirty="0" smtClean="0"/>
              <a:t> Address </a:t>
            </a:r>
            <a:endParaRPr lang="en-US" sz="2000" b="1" dirty="0" smtClean="0"/>
          </a:p>
        </p:txBody>
      </p:sp>
      <p:pic>
        <p:nvPicPr>
          <p:cNvPr id="4098" name="Picture 2" descr="Image result for intern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4400" y="685800"/>
            <a:ext cx="6059599" cy="25248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64160" y="990600"/>
            <a:ext cx="2631440" cy="1631216"/>
          </a:xfrm>
          <a:prstGeom prst="rect">
            <a:avLst/>
          </a:prstGeom>
          <a:noFill/>
        </p:spPr>
        <p:txBody>
          <a:bodyPr wrap="square" rtlCol="0">
            <a:spAutoFit/>
          </a:bodyPr>
          <a:lstStyle/>
          <a:p>
            <a:pPr algn="r"/>
            <a:r>
              <a:rPr lang="en-US" sz="2000" b="1" dirty="0"/>
              <a:t>Network Access Points (NAPs): </a:t>
            </a:r>
            <a:r>
              <a:rPr lang="en-US" sz="2000" dirty="0" smtClean="0"/>
              <a:t>Exchange </a:t>
            </a:r>
            <a:r>
              <a:rPr lang="en-US" sz="2000" dirty="0"/>
              <a:t>points for Internet </a:t>
            </a:r>
            <a:r>
              <a:rPr lang="en-US" sz="2000" dirty="0" smtClean="0"/>
              <a:t>traffic; </a:t>
            </a:r>
            <a:r>
              <a:rPr lang="en-US" sz="2000" dirty="0"/>
              <a:t>determine how traffic is routed</a:t>
            </a:r>
            <a:r>
              <a:rPr lang="en-US" sz="2000" dirty="0" smtClean="0"/>
              <a:t>.</a:t>
            </a:r>
            <a:endParaRPr lang="en-US" sz="2000" dirty="0"/>
          </a:p>
        </p:txBody>
      </p:sp>
      <p:pic>
        <p:nvPicPr>
          <p:cNvPr id="4100" name="Picture 4" descr="Image result for Internet Protocol (IP) addr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33800"/>
            <a:ext cx="3733800" cy="112275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Internet Protocol (IP) addres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8543" y="3439700"/>
            <a:ext cx="3663057" cy="3418300"/>
          </a:xfrm>
          <a:prstGeom prst="rect">
            <a:avLst/>
          </a:prstGeom>
          <a:noFill/>
          <a:extLst>
            <a:ext uri="{909E8E84-426E-40DD-AFC4-6F175D3DCCD1}">
              <a14:hiddenFill xmlns:a14="http://schemas.microsoft.com/office/drawing/2010/main">
                <a:solidFill>
                  <a:srgbClr val="FFFFFF"/>
                </a:solidFill>
              </a14:hiddenFill>
            </a:ext>
          </a:extLst>
        </p:spPr>
      </p:pic>
      <p:sp>
        <p:nvSpPr>
          <p:cNvPr id="6" name="Notched Right Arrow 5"/>
          <p:cNvSpPr/>
          <p:nvPr/>
        </p:nvSpPr>
        <p:spPr>
          <a:xfrm>
            <a:off x="3962400" y="3808011"/>
            <a:ext cx="1279454" cy="685800"/>
          </a:xfrm>
          <a:prstGeom prst="notched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2" name="TextBox 11"/>
          <p:cNvSpPr txBox="1"/>
          <p:nvPr/>
        </p:nvSpPr>
        <p:spPr>
          <a:xfrm>
            <a:off x="1334922" y="6477000"/>
            <a:ext cx="1179678" cy="400110"/>
          </a:xfrm>
          <a:prstGeom prst="rect">
            <a:avLst/>
          </a:prstGeom>
          <a:noFill/>
        </p:spPr>
        <p:txBody>
          <a:bodyPr wrap="square" rtlCol="0">
            <a:spAutoFit/>
          </a:bodyPr>
          <a:lstStyle/>
          <a:p>
            <a:r>
              <a:rPr lang="en-US" sz="2000" b="1" dirty="0" smtClean="0"/>
              <a:t>Browser </a:t>
            </a:r>
            <a:endParaRPr lang="en-US" sz="2000" b="1" dirty="0" smtClean="0"/>
          </a:p>
        </p:txBody>
      </p:sp>
      <p:pic>
        <p:nvPicPr>
          <p:cNvPr id="4104" name="Picture 8" descr="Image result for brows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151119"/>
            <a:ext cx="3657599" cy="1371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65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barn(inVertical)">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circle(in)">
                                      <p:cBhvr>
                                        <p:cTn id="17" dur="20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fade">
                                      <p:cBhvr>
                                        <p:cTn id="34" dur="1000"/>
                                        <p:tgtEl>
                                          <p:spTgt spid="4102"/>
                                        </p:tgtEl>
                                      </p:cBhvr>
                                    </p:animEffect>
                                    <p:anim calcmode="lin" valueType="num">
                                      <p:cBhvr>
                                        <p:cTn id="35" dur="1000" fill="hold"/>
                                        <p:tgtEl>
                                          <p:spTgt spid="4102"/>
                                        </p:tgtEl>
                                        <p:attrNameLst>
                                          <p:attrName>ppt_x</p:attrName>
                                        </p:attrNameLst>
                                      </p:cBhvr>
                                      <p:tavLst>
                                        <p:tav tm="0">
                                          <p:val>
                                            <p:strVal val="#ppt_x"/>
                                          </p:val>
                                        </p:tav>
                                        <p:tav tm="100000">
                                          <p:val>
                                            <p:strVal val="#ppt_x"/>
                                          </p:val>
                                        </p:tav>
                                      </p:tavLst>
                                    </p:anim>
                                    <p:anim calcmode="lin" valueType="num">
                                      <p:cBhvr>
                                        <p:cTn id="36" dur="1000" fill="hold"/>
                                        <p:tgtEl>
                                          <p:spTgt spid="410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4104"/>
                                        </p:tgtEl>
                                        <p:attrNameLst>
                                          <p:attrName>style.visibility</p:attrName>
                                        </p:attrNameLst>
                                      </p:cBhvr>
                                      <p:to>
                                        <p:strVal val="visible"/>
                                      </p:to>
                                    </p:set>
                                    <p:animEffect transition="in" filter="circle(in)">
                                      <p:cBhvr>
                                        <p:cTn id="41" dur="2000"/>
                                        <p:tgtEl>
                                          <p:spTgt spid="4104"/>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circle(in)">
                                      <p:cBhvr>
                                        <p:cTn id="4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6"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212725"/>
            <a:ext cx="9144000" cy="625475"/>
          </a:xfrm>
        </p:spPr>
        <p:txBody>
          <a:bodyPr>
            <a:normAutofit/>
          </a:bodyPr>
          <a:lstStyle/>
          <a:p>
            <a:pPr algn="ctr">
              <a:spcBef>
                <a:spcPts val="0"/>
              </a:spcBef>
              <a:spcAft>
                <a:spcPts val="0"/>
              </a:spcAft>
            </a:pPr>
            <a:r>
              <a:rPr lang="en-US" sz="2800" dirty="0" smtClean="0"/>
              <a:t>Internet </a:t>
            </a:r>
            <a:r>
              <a:rPr lang="en-US" sz="2800" dirty="0" smtClean="0"/>
              <a:t>Terminology</a:t>
            </a:r>
            <a:endParaRPr lang="en-US" sz="2800" dirty="0"/>
          </a:p>
        </p:txBody>
      </p:sp>
      <p:sp>
        <p:nvSpPr>
          <p:cNvPr id="6" name="Content Placeholder 5"/>
          <p:cNvSpPr>
            <a:spLocks noGrp="1"/>
          </p:cNvSpPr>
          <p:nvPr>
            <p:ph sz="quarter" idx="15"/>
          </p:nvPr>
        </p:nvSpPr>
        <p:spPr>
          <a:xfrm>
            <a:off x="0" y="4800600"/>
            <a:ext cx="3886200" cy="2042160"/>
          </a:xfrm>
        </p:spPr>
        <p:txBody>
          <a:bodyPr>
            <a:normAutofit/>
          </a:bodyPr>
          <a:lstStyle/>
          <a:p>
            <a:pPr marL="0" indent="0">
              <a:buNone/>
            </a:pPr>
            <a:r>
              <a:rPr lang="en-US" sz="1400" b="1" dirty="0"/>
              <a:t>Intranet: </a:t>
            </a:r>
            <a:endParaRPr lang="en-US" sz="1400" b="1" dirty="0" smtClean="0"/>
          </a:p>
          <a:p>
            <a:pPr>
              <a:buFont typeface="Wingdings" panose="05000000000000000000" pitchFamily="2" charset="2"/>
              <a:buChar char="Ø"/>
            </a:pPr>
            <a:r>
              <a:rPr lang="en-US" sz="1400" dirty="0" smtClean="0"/>
              <a:t>A </a:t>
            </a:r>
            <a:r>
              <a:rPr lang="en-US" sz="1400" dirty="0"/>
              <a:t>network that uses Internet </a:t>
            </a:r>
            <a:r>
              <a:rPr lang="en-US" sz="1400" dirty="0" smtClean="0"/>
              <a:t>protocols</a:t>
            </a:r>
          </a:p>
          <a:p>
            <a:pPr>
              <a:buFont typeface="Wingdings" panose="05000000000000000000" pitchFamily="2" charset="2"/>
              <a:buChar char="Ø"/>
            </a:pPr>
            <a:r>
              <a:rPr lang="en-US" sz="1400" dirty="0" smtClean="0"/>
              <a:t>For organizational discovery </a:t>
            </a:r>
            <a:r>
              <a:rPr lang="en-US" sz="1400" dirty="0"/>
              <a:t>(easy and inexpensive browsing and search), communication, and collaboration </a:t>
            </a:r>
            <a:endParaRPr lang="en-US" sz="1400" dirty="0" smtClean="0"/>
          </a:p>
          <a:p>
            <a:pPr>
              <a:buFont typeface="Wingdings" panose="05000000000000000000" pitchFamily="2" charset="2"/>
              <a:buChar char="Ø"/>
            </a:pPr>
            <a:r>
              <a:rPr lang="en-US" sz="1400" dirty="0" smtClean="0"/>
              <a:t>Inside </a:t>
            </a:r>
            <a:r>
              <a:rPr lang="en-US" sz="1400" dirty="0"/>
              <a:t>an </a:t>
            </a:r>
            <a:r>
              <a:rPr lang="en-US" sz="1400" dirty="0" smtClean="0"/>
              <a:t>organization</a:t>
            </a:r>
            <a:endParaRPr lang="en-US" sz="1400" dirty="0"/>
          </a:p>
          <a:p>
            <a:endParaRPr lang="en-US" sz="14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25</a:t>
            </a:fld>
            <a:endParaRPr lang="en-US" dirty="0"/>
          </a:p>
        </p:txBody>
      </p:sp>
      <p:sp>
        <p:nvSpPr>
          <p:cNvPr id="8" name="Content Placeholder 5"/>
          <p:cNvSpPr txBox="1">
            <a:spLocks/>
          </p:cNvSpPr>
          <p:nvPr/>
        </p:nvSpPr>
        <p:spPr>
          <a:xfrm>
            <a:off x="5334000" y="4815840"/>
            <a:ext cx="3810000" cy="204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baseline="0">
                <a:solidFill>
                  <a:srgbClr val="C00000"/>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400" b="1" dirty="0"/>
              <a:t>Extranet: </a:t>
            </a:r>
            <a:endParaRPr lang="en-US" sz="1400" b="1" dirty="0" smtClean="0"/>
          </a:p>
          <a:p>
            <a:pPr>
              <a:buFont typeface="Wingdings" panose="05000000000000000000" pitchFamily="2" charset="2"/>
              <a:buChar char="Ø"/>
            </a:pPr>
            <a:r>
              <a:rPr lang="en-US" sz="1400" dirty="0" smtClean="0"/>
              <a:t>Connects </a:t>
            </a:r>
            <a:r>
              <a:rPr lang="en-US" sz="1400" dirty="0"/>
              <a:t>parts of the intranets of different </a:t>
            </a:r>
            <a:r>
              <a:rPr lang="en-US" sz="1400" dirty="0" smtClean="0"/>
              <a:t>organizations</a:t>
            </a:r>
          </a:p>
          <a:p>
            <a:pPr>
              <a:buFont typeface="Wingdings" panose="05000000000000000000" pitchFamily="2" charset="2"/>
              <a:buChar char="Ø"/>
            </a:pPr>
            <a:r>
              <a:rPr lang="en-US" sz="1400" dirty="0" smtClean="0"/>
              <a:t>Enables </a:t>
            </a:r>
            <a:r>
              <a:rPr lang="en-US" sz="1400" dirty="0"/>
              <a:t>business partners to communicate securely over the Internet </a:t>
            </a:r>
            <a:endParaRPr lang="en-US" sz="1400" dirty="0" smtClean="0"/>
          </a:p>
          <a:p>
            <a:pPr>
              <a:buFont typeface="Wingdings" panose="05000000000000000000" pitchFamily="2" charset="2"/>
              <a:buChar char="Ø"/>
            </a:pPr>
            <a:r>
              <a:rPr lang="en-US" sz="1400" dirty="0" smtClean="0"/>
              <a:t>Using </a:t>
            </a:r>
            <a:r>
              <a:rPr lang="en-US" sz="1400" dirty="0"/>
              <a:t>virtual private networks (VPNs)</a:t>
            </a:r>
          </a:p>
          <a:p>
            <a:endParaRPr lang="en-US" sz="1400" dirty="0"/>
          </a:p>
        </p:txBody>
      </p:sp>
      <p:pic>
        <p:nvPicPr>
          <p:cNvPr id="5130" name="Picture 10" descr="Image result for Extranet"/>
          <p:cNvPicPr>
            <a:picLocks noChangeAspect="1" noChangeArrowheads="1"/>
          </p:cNvPicPr>
          <p:nvPr/>
        </p:nvPicPr>
        <p:blipFill rotWithShape="1">
          <a:blip r:embed="rId3">
            <a:extLst>
              <a:ext uri="{28A0092B-C50C-407E-A947-70E740481C1C}">
                <a14:useLocalDpi xmlns:a14="http://schemas.microsoft.com/office/drawing/2010/main" val="0"/>
              </a:ext>
            </a:extLst>
          </a:blip>
          <a:srcRect t="2162" b="11351"/>
          <a:stretch/>
        </p:blipFill>
        <p:spPr bwMode="auto">
          <a:xfrm>
            <a:off x="1295400" y="914399"/>
            <a:ext cx="6858000" cy="3585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62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30"/>
                                        </p:tgtEl>
                                        <p:attrNameLst>
                                          <p:attrName>style.visibility</p:attrName>
                                        </p:attrNameLst>
                                      </p:cBhvr>
                                      <p:to>
                                        <p:strVal val="visible"/>
                                      </p:to>
                                    </p:set>
                                    <p:animEffect transition="in" filter="circle(in)">
                                      <p:cBhvr>
                                        <p:cTn id="7" dur="2000"/>
                                        <p:tgtEl>
                                          <p:spTgt spid="513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circle(in)">
                                      <p:cBhvr>
                                        <p:cTn id="17" dur="20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circle(in)">
                                      <p:cBhvr>
                                        <p:cTn id="22" dur="20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circle(in)">
                                      <p:cBhvr>
                                        <p:cTn id="27" dur="20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76200"/>
            <a:ext cx="9143999" cy="640080"/>
          </a:xfrm>
        </p:spPr>
        <p:txBody>
          <a:bodyPr>
            <a:normAutofit/>
          </a:bodyPr>
          <a:lstStyle/>
          <a:p>
            <a:pPr algn="ctr"/>
            <a:r>
              <a:rPr lang="en-US" sz="3200" dirty="0" smtClean="0"/>
              <a:t>Internet Connection Methods</a:t>
            </a:r>
            <a:endParaRPr lang="en-US" sz="3200" dirty="0"/>
          </a:p>
        </p:txBody>
      </p:sp>
      <p:pic>
        <p:nvPicPr>
          <p:cNvPr id="5122" name="Picture 2"/>
          <p:cNvPicPr>
            <a:picLocks noGrp="1" noChangeAspect="1" noChangeArrowheads="1"/>
          </p:cNvPicPr>
          <p:nvPr>
            <p:ph sz="quarter" idx="15"/>
          </p:nvPr>
        </p:nvPicPr>
        <p:blipFill>
          <a:blip r:embed="rId3">
            <a:extLst>
              <a:ext uri="{28A0092B-C50C-407E-A947-70E740481C1C}">
                <a14:useLocalDpi xmlns:a14="http://schemas.microsoft.com/office/drawing/2010/main" val="0"/>
              </a:ext>
            </a:extLst>
          </a:blip>
          <a:srcRect/>
          <a:stretch>
            <a:fillRect/>
          </a:stretch>
        </p:blipFill>
        <p:spPr bwMode="auto">
          <a:xfrm>
            <a:off x="533400" y="762000"/>
            <a:ext cx="8064548" cy="3225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 y="4038600"/>
            <a:ext cx="9143999" cy="2585323"/>
          </a:xfrm>
          <a:prstGeom prst="rect">
            <a:avLst/>
          </a:prstGeom>
          <a:noFill/>
        </p:spPr>
        <p:txBody>
          <a:bodyPr wrap="square" rtlCol="0">
            <a:spAutoFit/>
          </a:bodyPr>
          <a:lstStyle/>
          <a:p>
            <a:r>
              <a:rPr lang="en-US" b="1" dirty="0"/>
              <a:t>Internet service provider (ISP): </a:t>
            </a:r>
            <a:r>
              <a:rPr lang="en-US" dirty="0"/>
              <a:t>A</a:t>
            </a:r>
            <a:r>
              <a:rPr lang="en-US" dirty="0" smtClean="0"/>
              <a:t> </a:t>
            </a:r>
            <a:r>
              <a:rPr lang="en-US" dirty="0"/>
              <a:t>company that provides Internet connections for a fee</a:t>
            </a:r>
            <a:r>
              <a:rPr lang="en-US" dirty="0" smtClean="0"/>
              <a:t>.</a:t>
            </a: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r>
              <a:rPr lang="en-US" dirty="0">
                <a:hlinkClick r:id="rId4"/>
              </a:rPr>
              <a:t>https://</a:t>
            </a:r>
            <a:r>
              <a:rPr lang="en-US" dirty="0" smtClean="0">
                <a:hlinkClick r:id="rId4"/>
              </a:rPr>
              <a:t>www.youtube.com/watch?v=8HbIh5aeF-U&amp;feature=youtu.be</a:t>
            </a:r>
            <a:r>
              <a:rPr lang="en-US" dirty="0" smtClean="0"/>
              <a:t> </a:t>
            </a:r>
            <a:endParaRPr lang="en-US" dirty="0"/>
          </a:p>
        </p:txBody>
      </p:sp>
      <p:pic>
        <p:nvPicPr>
          <p:cNvPr id="6146" name="Picture 2" descr="Image result for internet service provider logo"/>
          <p:cNvPicPr>
            <a:picLocks noChangeAspect="1" noChangeArrowheads="1"/>
          </p:cNvPicPr>
          <p:nvPr/>
        </p:nvPicPr>
        <p:blipFill rotWithShape="1">
          <a:blip r:embed="rId5">
            <a:extLst>
              <a:ext uri="{28A0092B-C50C-407E-A947-70E740481C1C}">
                <a14:useLocalDpi xmlns:a14="http://schemas.microsoft.com/office/drawing/2010/main" val="0"/>
              </a:ext>
            </a:extLst>
          </a:blip>
          <a:srcRect t="9460" b="9031"/>
          <a:stretch/>
        </p:blipFill>
        <p:spPr bwMode="auto">
          <a:xfrm>
            <a:off x="1143000" y="4537692"/>
            <a:ext cx="3857625" cy="158713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internet service provider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4532633"/>
            <a:ext cx="1552892" cy="1617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85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ircle(in)">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circle(in)">
                                      <p:cBhvr>
                                        <p:cTn id="12" dur="2000"/>
                                        <p:tgtEl>
                                          <p:spTgt spid="6146"/>
                                        </p:tgtEl>
                                      </p:cBhvr>
                                    </p:animEffect>
                                  </p:childTnLst>
                                </p:cTn>
                              </p:par>
                              <p:par>
                                <p:cTn id="13" presetID="6" presetClass="entr" presetSubtype="16" fill="hold" nodeType="withEffect">
                                  <p:stCondLst>
                                    <p:cond delay="0"/>
                                  </p:stCondLst>
                                  <p:childTnLst>
                                    <p:set>
                                      <p:cBhvr>
                                        <p:cTn id="14" dur="1" fill="hold">
                                          <p:stCondLst>
                                            <p:cond delay="0"/>
                                          </p:stCondLst>
                                        </p:cTn>
                                        <p:tgtEl>
                                          <p:spTgt spid="6148"/>
                                        </p:tgtEl>
                                        <p:attrNameLst>
                                          <p:attrName>style.visibility</p:attrName>
                                        </p:attrNameLst>
                                      </p:cBhvr>
                                      <p:to>
                                        <p:strVal val="visible"/>
                                      </p:to>
                                    </p:set>
                                    <p:animEffect transition="in" filter="circle(in)">
                                      <p:cBhvr>
                                        <p:cTn id="15" dur="2000"/>
                                        <p:tgtEl>
                                          <p:spTgt spid="614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Future of the Internet</a:t>
            </a:r>
            <a:endParaRPr lang="en-US" dirty="0"/>
          </a:p>
        </p:txBody>
      </p:sp>
      <p:sp>
        <p:nvSpPr>
          <p:cNvPr id="3" name="Content Placeholder 2"/>
          <p:cNvSpPr>
            <a:spLocks noGrp="1"/>
          </p:cNvSpPr>
          <p:nvPr>
            <p:ph sz="quarter" idx="15"/>
          </p:nvPr>
        </p:nvSpPr>
        <p:spPr>
          <a:xfrm>
            <a:off x="609600" y="1905000"/>
            <a:ext cx="7010400" cy="4114800"/>
          </a:xfrm>
        </p:spPr>
        <p:txBody>
          <a:bodyPr>
            <a:normAutofit/>
          </a:bodyPr>
          <a:lstStyle/>
          <a:p>
            <a:pPr>
              <a:spcAft>
                <a:spcPts val="1200"/>
              </a:spcAft>
              <a:buFont typeface="Wingdings" panose="05000000000000000000" pitchFamily="2" charset="2"/>
              <a:buChar char="Ø"/>
            </a:pPr>
            <a:r>
              <a:rPr lang="en-US" sz="2400" dirty="0" smtClean="0"/>
              <a:t>High User </a:t>
            </a:r>
            <a:r>
              <a:rPr lang="en-US" sz="2400" dirty="0" smtClean="0"/>
              <a:t>Demand: Reduced </a:t>
            </a:r>
            <a:r>
              <a:rPr lang="en-US" sz="2400" dirty="0" smtClean="0"/>
              <a:t>Performance in the </a:t>
            </a:r>
            <a:r>
              <a:rPr lang="en-US" sz="2400" dirty="0" smtClean="0"/>
              <a:t>near </a:t>
            </a:r>
            <a:r>
              <a:rPr lang="en-US" sz="2400" dirty="0" smtClean="0"/>
              <a:t>Future</a:t>
            </a:r>
          </a:p>
          <a:p>
            <a:pPr>
              <a:spcAft>
                <a:spcPts val="1200"/>
              </a:spcAft>
              <a:buFont typeface="Wingdings" panose="05000000000000000000" pitchFamily="2" charset="2"/>
              <a:buChar char="Ø"/>
            </a:pPr>
            <a:r>
              <a:rPr lang="en-US" sz="2400" dirty="0" smtClean="0"/>
              <a:t>Internet is unreliable and not secure.</a:t>
            </a:r>
          </a:p>
          <a:p>
            <a:pPr>
              <a:spcAft>
                <a:spcPts val="1200"/>
              </a:spcAft>
              <a:buFont typeface="Wingdings" panose="05000000000000000000" pitchFamily="2" charset="2"/>
              <a:buChar char="Ø"/>
            </a:pPr>
            <a:r>
              <a:rPr lang="en-US" sz="2400" dirty="0" smtClean="0"/>
              <a:t>Internet2: </a:t>
            </a:r>
            <a:r>
              <a:rPr lang="en-US" sz="2400" dirty="0"/>
              <a:t>Advanced network applications such as remote medical diagnosis, digital libraries, distance education, online simulation, and virtual laboratories.</a:t>
            </a:r>
          </a:p>
          <a:p>
            <a:pPr>
              <a:spcAft>
                <a:spcPts val="1200"/>
              </a:spcAft>
              <a:buFont typeface="Wingdings" panose="05000000000000000000" pitchFamily="2" charset="2"/>
              <a:buChar char="Ø"/>
            </a:pPr>
            <a:endParaRPr lang="en-US" sz="24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27</a:t>
            </a:fld>
            <a:endParaRPr lang="en-US" dirty="0"/>
          </a:p>
        </p:txBody>
      </p:sp>
    </p:spTree>
    <p:extLst>
      <p:ext uri="{BB962C8B-B14F-4D97-AF65-F5344CB8AC3E}">
        <p14:creationId xmlns:p14="http://schemas.microsoft.com/office/powerpoint/2010/main" val="3114538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0" y="304800"/>
            <a:ext cx="9144000" cy="762000"/>
          </a:xfrm>
        </p:spPr>
        <p:txBody>
          <a:bodyPr>
            <a:normAutofit/>
          </a:bodyPr>
          <a:lstStyle/>
          <a:p>
            <a:r>
              <a:rPr lang="en-US" sz="3600" dirty="0" smtClean="0"/>
              <a:t>The World Wide Web (WWW)</a:t>
            </a:r>
            <a:endParaRPr lang="en-US" sz="3600" dirty="0"/>
          </a:p>
        </p:txBody>
      </p:sp>
      <p:sp>
        <p:nvSpPr>
          <p:cNvPr id="6" name="Content Placeholder 5"/>
          <p:cNvSpPr>
            <a:spLocks noGrp="1"/>
          </p:cNvSpPr>
          <p:nvPr>
            <p:ph sz="quarter" idx="15"/>
          </p:nvPr>
        </p:nvSpPr>
        <p:spPr>
          <a:xfrm>
            <a:off x="533400" y="1143000"/>
            <a:ext cx="7543800" cy="2743200"/>
          </a:xfrm>
        </p:spPr>
        <p:txBody>
          <a:bodyPr>
            <a:noAutofit/>
          </a:bodyPr>
          <a:lstStyle/>
          <a:p>
            <a:pPr>
              <a:spcAft>
                <a:spcPts val="1200"/>
              </a:spcAft>
              <a:buFont typeface="Wingdings" panose="05000000000000000000" pitchFamily="2" charset="2"/>
              <a:buChar char="Ø"/>
            </a:pPr>
            <a:r>
              <a:rPr lang="en-US" sz="1600" dirty="0" smtClean="0"/>
              <a:t>World Wide </a:t>
            </a:r>
            <a:r>
              <a:rPr lang="en-US" sz="1600" dirty="0"/>
              <a:t>Web: </a:t>
            </a:r>
            <a:r>
              <a:rPr lang="en-US" sz="1600" dirty="0" smtClean="0"/>
              <a:t>A </a:t>
            </a:r>
            <a:r>
              <a:rPr lang="en-US" sz="1600" dirty="0"/>
              <a:t>system of universally accepted standards for storing, retrieving, formatting, and displaying information via a client/server architecture.</a:t>
            </a:r>
            <a:endParaRPr lang="en-US" sz="1600" dirty="0" smtClean="0"/>
          </a:p>
          <a:p>
            <a:pPr>
              <a:spcAft>
                <a:spcPts val="1200"/>
              </a:spcAft>
              <a:buFont typeface="Wingdings" panose="05000000000000000000" pitchFamily="2" charset="2"/>
              <a:buChar char="Ø"/>
            </a:pPr>
            <a:r>
              <a:rPr lang="en-US" sz="1600" dirty="0"/>
              <a:t>Hypertext: </a:t>
            </a:r>
            <a:r>
              <a:rPr lang="en-US" sz="1600" dirty="0" smtClean="0"/>
              <a:t>Text </a:t>
            </a:r>
            <a:r>
              <a:rPr lang="en-US" sz="1600" dirty="0"/>
              <a:t>displayed on a computer display or other electronic device with references, called hyperlinks, to other text that the reader can immediately access, or where text can be revealed progressively at additional levels of details.</a:t>
            </a:r>
          </a:p>
          <a:p>
            <a:pPr>
              <a:spcAft>
                <a:spcPts val="1200"/>
              </a:spcAft>
              <a:buFont typeface="Wingdings" panose="05000000000000000000" pitchFamily="2" charset="2"/>
              <a:buChar char="Ø"/>
            </a:pPr>
            <a:r>
              <a:rPr lang="en-US" sz="1600" dirty="0" smtClean="0"/>
              <a:t>URL (Uniform Resource Locator): </a:t>
            </a:r>
            <a:r>
              <a:rPr lang="en-US" sz="1600" dirty="0" smtClean="0"/>
              <a:t>The </a:t>
            </a:r>
            <a:r>
              <a:rPr lang="en-US" sz="1600" dirty="0"/>
              <a:t>address of a specific resource on the Web. </a:t>
            </a:r>
            <a:endParaRPr lang="en-US" sz="1600" dirty="0" smtClean="0"/>
          </a:p>
        </p:txBody>
      </p:sp>
      <p:sp>
        <p:nvSpPr>
          <p:cNvPr id="2" name="Slide Number Placeholder 1"/>
          <p:cNvSpPr>
            <a:spLocks noGrp="1"/>
          </p:cNvSpPr>
          <p:nvPr>
            <p:ph type="sldNum" sz="quarter" idx="12"/>
          </p:nvPr>
        </p:nvSpPr>
        <p:spPr/>
        <p:txBody>
          <a:bodyPr/>
          <a:lstStyle/>
          <a:p>
            <a:fld id="{AC392DC9-9688-4E44-A90B-C333AD8FEA09}" type="slidenum">
              <a:rPr lang="en-US" smtClean="0"/>
              <a:pPr/>
              <a:t>28</a:t>
            </a:fld>
            <a:endParaRPr lang="en-US" dirty="0"/>
          </a:p>
        </p:txBody>
      </p:sp>
      <p:pic>
        <p:nvPicPr>
          <p:cNvPr id="7170" name="Picture 2" descr="Image result for UR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1" y="4335206"/>
            <a:ext cx="2801092" cy="224493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Hypertext"/>
          <p:cNvPicPr>
            <a:picLocks noChangeAspect="1" noChangeArrowheads="1"/>
          </p:cNvPicPr>
          <p:nvPr/>
        </p:nvPicPr>
        <p:blipFill rotWithShape="1">
          <a:blip r:embed="rId4">
            <a:extLst>
              <a:ext uri="{28A0092B-C50C-407E-A947-70E740481C1C}">
                <a14:useLocalDpi xmlns:a14="http://schemas.microsoft.com/office/drawing/2010/main" val="0"/>
              </a:ext>
            </a:extLst>
          </a:blip>
          <a:srcRect l="10660" t="6460" r="4065" b="3095"/>
          <a:stretch/>
        </p:blipFill>
        <p:spPr bwMode="auto">
          <a:xfrm>
            <a:off x="3200400" y="4410983"/>
            <a:ext cx="33528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World Wide Web"/>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479" t="10220" r="9761" b="14831"/>
          <a:stretch/>
        </p:blipFill>
        <p:spPr bwMode="auto">
          <a:xfrm>
            <a:off x="6723907" y="4379232"/>
            <a:ext cx="2362201" cy="2165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97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7170"/>
                                        </p:tgtEl>
                                        <p:attrNameLst>
                                          <p:attrName>style.visibility</p:attrName>
                                        </p:attrNameLst>
                                      </p:cBhvr>
                                      <p:to>
                                        <p:strVal val="visible"/>
                                      </p:to>
                                    </p:set>
                                    <p:animEffect transition="in" filter="wheel(1)">
                                      <p:cBhvr>
                                        <p:cTn id="22" dur="2000"/>
                                        <p:tgtEl>
                                          <p:spTgt spid="717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7172"/>
                                        </p:tgtEl>
                                        <p:attrNameLst>
                                          <p:attrName>style.visibility</p:attrName>
                                        </p:attrNameLst>
                                      </p:cBhvr>
                                      <p:to>
                                        <p:strVal val="visible"/>
                                      </p:to>
                                    </p:set>
                                    <p:anim calcmode="lin" valueType="num">
                                      <p:cBhvr>
                                        <p:cTn id="27" dur="500" fill="hold"/>
                                        <p:tgtEl>
                                          <p:spTgt spid="7172"/>
                                        </p:tgtEl>
                                        <p:attrNameLst>
                                          <p:attrName>ppt_w</p:attrName>
                                        </p:attrNameLst>
                                      </p:cBhvr>
                                      <p:tavLst>
                                        <p:tav tm="0">
                                          <p:val>
                                            <p:fltVal val="0"/>
                                          </p:val>
                                        </p:tav>
                                        <p:tav tm="100000">
                                          <p:val>
                                            <p:strVal val="#ppt_w"/>
                                          </p:val>
                                        </p:tav>
                                      </p:tavLst>
                                    </p:anim>
                                    <p:anim calcmode="lin" valueType="num">
                                      <p:cBhvr>
                                        <p:cTn id="28" dur="500" fill="hold"/>
                                        <p:tgtEl>
                                          <p:spTgt spid="7172"/>
                                        </p:tgtEl>
                                        <p:attrNameLst>
                                          <p:attrName>ppt_h</p:attrName>
                                        </p:attrNameLst>
                                      </p:cBhvr>
                                      <p:tavLst>
                                        <p:tav tm="0">
                                          <p:val>
                                            <p:fltVal val="0"/>
                                          </p:val>
                                        </p:tav>
                                        <p:tav tm="100000">
                                          <p:val>
                                            <p:strVal val="#ppt_h"/>
                                          </p:val>
                                        </p:tav>
                                      </p:tavLst>
                                    </p:anim>
                                    <p:animEffect transition="in" filter="fade">
                                      <p:cBhvr>
                                        <p:cTn id="29" dur="500"/>
                                        <p:tgtEl>
                                          <p:spTgt spid="7172"/>
                                        </p:tgtEl>
                                      </p:cBhvr>
                                    </p:animEffect>
                                  </p:childTnLst>
                                </p:cTn>
                              </p:par>
                            </p:childTnLst>
                          </p:cTn>
                        </p:par>
                      </p:childTnLst>
                    </p:cTn>
                  </p:par>
                  <p:par>
                    <p:cTn id="30" fill="hold">
                      <p:stCondLst>
                        <p:cond delay="indefinite"/>
                      </p:stCondLst>
                      <p:childTnLst>
                        <p:par>
                          <p:cTn id="31" fill="hold">
                            <p:stCondLst>
                              <p:cond delay="0"/>
                            </p:stCondLst>
                            <p:childTnLst>
                              <p:par>
                                <p:cTn id="32" presetID="45" presetClass="entr" presetSubtype="0" fill="hold" nodeType="clickEffect">
                                  <p:stCondLst>
                                    <p:cond delay="0"/>
                                  </p:stCondLst>
                                  <p:childTnLst>
                                    <p:set>
                                      <p:cBhvr>
                                        <p:cTn id="33" dur="1" fill="hold">
                                          <p:stCondLst>
                                            <p:cond delay="0"/>
                                          </p:stCondLst>
                                        </p:cTn>
                                        <p:tgtEl>
                                          <p:spTgt spid="7174"/>
                                        </p:tgtEl>
                                        <p:attrNameLst>
                                          <p:attrName>style.visibility</p:attrName>
                                        </p:attrNameLst>
                                      </p:cBhvr>
                                      <p:to>
                                        <p:strVal val="visible"/>
                                      </p:to>
                                    </p:set>
                                    <p:animEffect transition="in" filter="fade">
                                      <p:cBhvr>
                                        <p:cTn id="34" dur="2000"/>
                                        <p:tgtEl>
                                          <p:spTgt spid="7174"/>
                                        </p:tgtEl>
                                      </p:cBhvr>
                                    </p:animEffect>
                                    <p:anim calcmode="lin" valueType="num">
                                      <p:cBhvr>
                                        <p:cTn id="35" dur="2000" fill="hold"/>
                                        <p:tgtEl>
                                          <p:spTgt spid="7174"/>
                                        </p:tgtEl>
                                        <p:attrNameLst>
                                          <p:attrName>ppt_w</p:attrName>
                                        </p:attrNameLst>
                                      </p:cBhvr>
                                      <p:tavLst>
                                        <p:tav tm="0" fmla="#ppt_w*sin(2.5*pi*$)">
                                          <p:val>
                                            <p:fltVal val="0"/>
                                          </p:val>
                                        </p:tav>
                                        <p:tav tm="100000">
                                          <p:val>
                                            <p:fltVal val="1"/>
                                          </p:val>
                                        </p:tav>
                                      </p:tavLst>
                                    </p:anim>
                                    <p:anim calcmode="lin" valueType="num">
                                      <p:cBhvr>
                                        <p:cTn id="36" dur="2000" fill="hold"/>
                                        <p:tgtEl>
                                          <p:spTgt spid="71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228600" y="1066800"/>
            <a:ext cx="8381999" cy="762000"/>
          </a:xfrm>
        </p:spPr>
        <p:txBody>
          <a:bodyPr>
            <a:normAutofit/>
          </a:bodyPr>
          <a:lstStyle/>
          <a:p>
            <a:r>
              <a:rPr lang="en-US" sz="3600" dirty="0" smtClean="0"/>
              <a:t>Network Applications: Discovery</a:t>
            </a:r>
            <a:endParaRPr lang="en-US" sz="3600" dirty="0"/>
          </a:p>
        </p:txBody>
      </p:sp>
      <p:sp>
        <p:nvSpPr>
          <p:cNvPr id="6" name="Content Placeholder 5"/>
          <p:cNvSpPr>
            <a:spLocks noGrp="1"/>
          </p:cNvSpPr>
          <p:nvPr>
            <p:ph sz="quarter" idx="15"/>
          </p:nvPr>
        </p:nvSpPr>
        <p:spPr>
          <a:xfrm>
            <a:off x="228600" y="1981200"/>
            <a:ext cx="3962398" cy="2590800"/>
          </a:xfrm>
        </p:spPr>
        <p:txBody>
          <a:bodyPr>
            <a:normAutofit fontScale="85000" lnSpcReduction="10000"/>
          </a:bodyPr>
          <a:lstStyle/>
          <a:p>
            <a:pPr>
              <a:spcAft>
                <a:spcPts val="1200"/>
              </a:spcAft>
              <a:buFont typeface="Wingdings" panose="05000000000000000000" pitchFamily="2" charset="2"/>
              <a:buChar char="Ø"/>
            </a:pPr>
            <a:r>
              <a:rPr lang="en-US" sz="1600" dirty="0" smtClean="0"/>
              <a:t>Search Engines</a:t>
            </a:r>
          </a:p>
          <a:p>
            <a:pPr>
              <a:spcAft>
                <a:spcPts val="1200"/>
              </a:spcAft>
              <a:buFont typeface="Wingdings" panose="05000000000000000000" pitchFamily="2" charset="2"/>
              <a:buChar char="Ø"/>
            </a:pPr>
            <a:r>
              <a:rPr lang="en-US" sz="1600" dirty="0"/>
              <a:t>Metasearch Engines: </a:t>
            </a:r>
            <a:r>
              <a:rPr lang="en-US" sz="1600" dirty="0" smtClean="0"/>
              <a:t>Search </a:t>
            </a:r>
            <a:r>
              <a:rPr lang="en-US" sz="1600" dirty="0"/>
              <a:t>several engines at once and then integrate the findings to answer users’ queries.</a:t>
            </a:r>
            <a:endParaRPr lang="en-US" sz="1600" dirty="0" smtClean="0"/>
          </a:p>
          <a:p>
            <a:pPr>
              <a:spcAft>
                <a:spcPts val="1200"/>
              </a:spcAft>
              <a:buFont typeface="Wingdings" panose="05000000000000000000" pitchFamily="2" charset="2"/>
              <a:buChar char="Ø"/>
            </a:pPr>
            <a:r>
              <a:rPr lang="en-US" sz="1600" dirty="0" smtClean="0"/>
              <a:t>Portals</a:t>
            </a:r>
            <a:r>
              <a:rPr lang="en-US" sz="1600" dirty="0"/>
              <a:t>: </a:t>
            </a:r>
            <a:r>
              <a:rPr lang="en-US" sz="1600" dirty="0" smtClean="0"/>
              <a:t>A </a:t>
            </a:r>
            <a:r>
              <a:rPr lang="en-US" sz="1600" dirty="0"/>
              <a:t>Web-based, personalized gateway to information and knowledge that provides relevant information from different IT systems and the Internet using advanced search and indexing techniques.</a:t>
            </a:r>
          </a:p>
          <a:p>
            <a:pPr>
              <a:spcAft>
                <a:spcPts val="1200"/>
              </a:spcAft>
              <a:buFont typeface="Wingdings" panose="05000000000000000000" pitchFamily="2" charset="2"/>
              <a:buChar char="Ø"/>
            </a:pPr>
            <a:endParaRPr lang="en-US" sz="1600" dirty="0" smtClean="0"/>
          </a:p>
          <a:p>
            <a:pPr>
              <a:spcAft>
                <a:spcPts val="1200"/>
              </a:spcAft>
              <a:buFont typeface="Wingdings" panose="05000000000000000000" pitchFamily="2" charset="2"/>
              <a:buChar char="Ø"/>
            </a:pPr>
            <a:endParaRPr lang="en-US" sz="16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29</a:t>
            </a:fld>
            <a:endParaRPr lang="en-US" dirty="0"/>
          </a:p>
        </p:txBody>
      </p:sp>
      <p:pic>
        <p:nvPicPr>
          <p:cNvPr id="8194" name="Picture 2" descr="Image result for Metasearch Engines"/>
          <p:cNvPicPr>
            <a:picLocks noChangeAspect="1" noChangeArrowheads="1"/>
          </p:cNvPicPr>
          <p:nvPr/>
        </p:nvPicPr>
        <p:blipFill rotWithShape="1">
          <a:blip r:embed="rId3">
            <a:extLst>
              <a:ext uri="{28A0092B-C50C-407E-A947-70E740481C1C}">
                <a14:useLocalDpi xmlns:a14="http://schemas.microsoft.com/office/drawing/2010/main" val="0"/>
              </a:ext>
            </a:extLst>
          </a:blip>
          <a:srcRect b="6575"/>
          <a:stretch/>
        </p:blipFill>
        <p:spPr bwMode="auto">
          <a:xfrm>
            <a:off x="4724399" y="1905000"/>
            <a:ext cx="4343401" cy="215843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Metasearch Engines"/>
          <p:cNvPicPr>
            <a:picLocks noChangeAspect="1" noChangeArrowheads="1"/>
          </p:cNvPicPr>
          <p:nvPr/>
        </p:nvPicPr>
        <p:blipFill rotWithShape="1">
          <a:blip r:embed="rId4">
            <a:extLst>
              <a:ext uri="{28A0092B-C50C-407E-A947-70E740481C1C}">
                <a14:useLocalDpi xmlns:a14="http://schemas.microsoft.com/office/drawing/2010/main" val="0"/>
              </a:ext>
            </a:extLst>
          </a:blip>
          <a:srcRect l="9845" t="15659" r="3343" b="5220"/>
          <a:stretch/>
        </p:blipFill>
        <p:spPr bwMode="auto">
          <a:xfrm>
            <a:off x="3733800" y="4241158"/>
            <a:ext cx="3047999" cy="2083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11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194"/>
                                        </p:tgtEl>
                                        <p:attrNameLst>
                                          <p:attrName>style.visibility</p:attrName>
                                        </p:attrNameLst>
                                      </p:cBhvr>
                                      <p:to>
                                        <p:strVal val="visible"/>
                                      </p:to>
                                    </p:set>
                                    <p:animEffect transition="in" filter="barn(inVertical)">
                                      <p:cBhvr>
                                        <p:cTn id="22" dur="500"/>
                                        <p:tgtEl>
                                          <p:spTgt spid="819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196"/>
                                        </p:tgtEl>
                                        <p:attrNameLst>
                                          <p:attrName>style.visibility</p:attrName>
                                        </p:attrNameLst>
                                      </p:cBhvr>
                                      <p:to>
                                        <p:strVal val="visible"/>
                                      </p:to>
                                    </p:set>
                                    <p:animEffect transition="in" filter="barn(inVertical)">
                                      <p:cBhvr>
                                        <p:cTn id="2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1143000"/>
            <a:ext cx="8153399" cy="914400"/>
          </a:xfrm>
        </p:spPr>
        <p:txBody>
          <a:bodyPr>
            <a:normAutofit/>
          </a:bodyPr>
          <a:lstStyle/>
          <a:p>
            <a:r>
              <a:rPr lang="en-US" sz="3200" dirty="0" smtClean="0"/>
              <a:t>Network Applications: Communication</a:t>
            </a:r>
            <a:endParaRPr lang="en-US" sz="3200" dirty="0"/>
          </a:p>
        </p:txBody>
      </p:sp>
      <p:sp>
        <p:nvSpPr>
          <p:cNvPr id="3" name="Content Placeholder 2"/>
          <p:cNvSpPr>
            <a:spLocks noGrp="1"/>
          </p:cNvSpPr>
          <p:nvPr>
            <p:ph sz="quarter" idx="15"/>
          </p:nvPr>
        </p:nvSpPr>
        <p:spPr>
          <a:xfrm>
            <a:off x="0" y="2467460"/>
            <a:ext cx="3505200" cy="2895600"/>
          </a:xfrm>
        </p:spPr>
        <p:txBody>
          <a:bodyPr>
            <a:normAutofit/>
          </a:bodyPr>
          <a:lstStyle/>
          <a:p>
            <a:pPr>
              <a:spcAft>
                <a:spcPts val="600"/>
              </a:spcAft>
              <a:buFont typeface="Wingdings" panose="05000000000000000000" pitchFamily="2" charset="2"/>
              <a:buChar char="Ø"/>
            </a:pPr>
            <a:r>
              <a:rPr lang="en-US" sz="1800" dirty="0" smtClean="0"/>
              <a:t>Electronic Mail</a:t>
            </a:r>
          </a:p>
          <a:p>
            <a:pPr>
              <a:spcAft>
                <a:spcPts val="600"/>
              </a:spcAft>
              <a:buFont typeface="Wingdings" panose="05000000000000000000" pitchFamily="2" charset="2"/>
              <a:buChar char="Ø"/>
            </a:pPr>
            <a:r>
              <a:rPr lang="en-US" sz="1800" dirty="0" smtClean="0"/>
              <a:t>Web-Based Call Centers</a:t>
            </a:r>
          </a:p>
          <a:p>
            <a:pPr>
              <a:spcAft>
                <a:spcPts val="600"/>
              </a:spcAft>
              <a:buFont typeface="Wingdings" panose="05000000000000000000" pitchFamily="2" charset="2"/>
              <a:buChar char="Ø"/>
            </a:pPr>
            <a:r>
              <a:rPr lang="en-US" sz="1800" dirty="0" smtClean="0"/>
              <a:t>Electronic Chat Rooms</a:t>
            </a:r>
          </a:p>
          <a:p>
            <a:pPr>
              <a:spcAft>
                <a:spcPts val="600"/>
              </a:spcAft>
              <a:buFont typeface="Wingdings" panose="05000000000000000000" pitchFamily="2" charset="2"/>
              <a:buChar char="Ø"/>
            </a:pPr>
            <a:r>
              <a:rPr lang="en-US" sz="1800" dirty="0" smtClean="0"/>
              <a:t>Voice Communication</a:t>
            </a:r>
          </a:p>
          <a:p>
            <a:pPr lvl="1">
              <a:spcAft>
                <a:spcPts val="600"/>
              </a:spcAft>
              <a:buFont typeface="Wingdings" panose="05000000000000000000" pitchFamily="2" charset="2"/>
              <a:buChar char="Ø"/>
            </a:pPr>
            <a:r>
              <a:rPr lang="en-US" sz="1600" dirty="0" smtClean="0"/>
              <a:t>VoIP</a:t>
            </a:r>
            <a:endParaRPr lang="en-US" sz="1600" dirty="0" smtClean="0"/>
          </a:p>
          <a:p>
            <a:pPr>
              <a:spcAft>
                <a:spcPts val="600"/>
              </a:spcAft>
              <a:buFont typeface="Wingdings" panose="05000000000000000000" pitchFamily="2" charset="2"/>
              <a:buChar char="Ø"/>
            </a:pPr>
            <a:r>
              <a:rPr lang="en-US" sz="1800" dirty="0" smtClean="0"/>
              <a:t>Unified Communications</a:t>
            </a:r>
          </a:p>
          <a:p>
            <a:pPr>
              <a:spcAft>
                <a:spcPts val="600"/>
              </a:spcAft>
              <a:buFont typeface="Wingdings" panose="05000000000000000000" pitchFamily="2" charset="2"/>
              <a:buChar char="Ø"/>
            </a:pPr>
            <a:r>
              <a:rPr lang="en-US" sz="1800" dirty="0" smtClean="0"/>
              <a:t>Telecommuting</a:t>
            </a:r>
            <a:endParaRPr lang="en-US" sz="18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30</a:t>
            </a:fld>
            <a:endParaRPr lang="en-US" dirty="0"/>
          </a:p>
        </p:txBody>
      </p:sp>
      <p:pic>
        <p:nvPicPr>
          <p:cNvPr id="9220" name="Picture 4" descr="Image result for online commun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421798"/>
            <a:ext cx="4956175" cy="3258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84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wheel(1)">
                                      <p:cBhvr>
                                        <p:cTn id="7" dur="2000"/>
                                        <p:tgtEl>
                                          <p:spTgt spid="92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circle(in)">
                                      <p:cBhvr>
                                        <p:cTn id="30" dur="20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circle(in)">
                                      <p:cBhvr>
                                        <p:cTn id="35" dur="20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circle(in)">
                                      <p:cBhvr>
                                        <p:cTn id="40"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1143000"/>
            <a:ext cx="9144000" cy="838200"/>
          </a:xfrm>
        </p:spPr>
        <p:txBody>
          <a:bodyPr>
            <a:normAutofit/>
          </a:bodyPr>
          <a:lstStyle/>
          <a:p>
            <a:r>
              <a:rPr lang="en-US" sz="3600" dirty="0" smtClean="0"/>
              <a:t>Network Applications: Collaboration</a:t>
            </a:r>
            <a:endParaRPr lang="en-US" sz="3600" dirty="0"/>
          </a:p>
        </p:txBody>
      </p:sp>
      <p:sp>
        <p:nvSpPr>
          <p:cNvPr id="5" name="Content Placeholder 4"/>
          <p:cNvSpPr>
            <a:spLocks noGrp="1"/>
          </p:cNvSpPr>
          <p:nvPr>
            <p:ph sz="quarter" idx="15"/>
          </p:nvPr>
        </p:nvSpPr>
        <p:spPr>
          <a:xfrm>
            <a:off x="0" y="2133600"/>
            <a:ext cx="3048000" cy="1905000"/>
          </a:xfrm>
        </p:spPr>
        <p:txBody>
          <a:bodyPr>
            <a:normAutofit fontScale="85000" lnSpcReduction="10000"/>
          </a:bodyPr>
          <a:lstStyle/>
          <a:p>
            <a:pPr>
              <a:buFont typeface="Wingdings" panose="05000000000000000000" pitchFamily="2" charset="2"/>
              <a:buChar char="Ø"/>
            </a:pPr>
            <a:r>
              <a:rPr lang="en-US" sz="2000" dirty="0" smtClean="0"/>
              <a:t>Workgroup</a:t>
            </a:r>
          </a:p>
          <a:p>
            <a:pPr>
              <a:buFont typeface="Wingdings" panose="05000000000000000000" pitchFamily="2" charset="2"/>
              <a:buChar char="Ø"/>
            </a:pPr>
            <a:r>
              <a:rPr lang="en-US" sz="2000" dirty="0" smtClean="0"/>
              <a:t>Virtual </a:t>
            </a:r>
            <a:r>
              <a:rPr lang="en-US" sz="2000" dirty="0" smtClean="0"/>
              <a:t>Group (Team)</a:t>
            </a:r>
          </a:p>
          <a:p>
            <a:pPr>
              <a:buFont typeface="Wingdings" panose="05000000000000000000" pitchFamily="2" charset="2"/>
              <a:buChar char="Ø"/>
            </a:pPr>
            <a:r>
              <a:rPr lang="en-US" sz="2000" dirty="0" smtClean="0"/>
              <a:t>Virtual Collaboration</a:t>
            </a:r>
          </a:p>
          <a:p>
            <a:pPr>
              <a:buFont typeface="Wingdings" panose="05000000000000000000" pitchFamily="2" charset="2"/>
              <a:buChar char="Ø"/>
            </a:pPr>
            <a:r>
              <a:rPr lang="en-US" sz="2000" dirty="0" smtClean="0"/>
              <a:t>Electronic </a:t>
            </a:r>
            <a:r>
              <a:rPr lang="en-US" sz="2000" dirty="0" smtClean="0"/>
              <a:t>Teleconferencing </a:t>
            </a:r>
          </a:p>
          <a:p>
            <a:pPr>
              <a:buFont typeface="Wingdings" panose="05000000000000000000" pitchFamily="2" charset="2"/>
              <a:buChar char="Ø"/>
            </a:pPr>
            <a:r>
              <a:rPr lang="en-US" sz="2000" dirty="0" smtClean="0"/>
              <a:t>Video Conferencing</a:t>
            </a:r>
            <a:endParaRPr lang="en-US" sz="2000" dirty="0"/>
          </a:p>
        </p:txBody>
      </p:sp>
      <p:sp>
        <p:nvSpPr>
          <p:cNvPr id="3" name="Slide Number Placeholder 2"/>
          <p:cNvSpPr>
            <a:spLocks noGrp="1"/>
          </p:cNvSpPr>
          <p:nvPr>
            <p:ph type="sldNum" sz="quarter" idx="12"/>
          </p:nvPr>
        </p:nvSpPr>
        <p:spPr/>
        <p:txBody>
          <a:bodyPr/>
          <a:lstStyle/>
          <a:p>
            <a:fld id="{AC392DC9-9688-4E44-A90B-C333AD8FEA09}" type="slidenum">
              <a:rPr lang="en-US" smtClean="0"/>
              <a:pPr/>
              <a:t>31</a:t>
            </a:fld>
            <a:endParaRPr lang="en-US" dirty="0"/>
          </a:p>
        </p:txBody>
      </p:sp>
      <p:pic>
        <p:nvPicPr>
          <p:cNvPr id="10242" name="Picture 2" descr="Image result for online Collaboration"/>
          <p:cNvPicPr>
            <a:picLocks noChangeAspect="1" noChangeArrowheads="1"/>
          </p:cNvPicPr>
          <p:nvPr/>
        </p:nvPicPr>
        <p:blipFill rotWithShape="1">
          <a:blip r:embed="rId3">
            <a:extLst>
              <a:ext uri="{28A0092B-C50C-407E-A947-70E740481C1C}">
                <a14:useLocalDpi xmlns:a14="http://schemas.microsoft.com/office/drawing/2010/main" val="0"/>
              </a:ext>
            </a:extLst>
          </a:blip>
          <a:srcRect l="3709" t="26200" r="3501" b="8663"/>
          <a:stretch/>
        </p:blipFill>
        <p:spPr bwMode="auto">
          <a:xfrm>
            <a:off x="3216031" y="1930400"/>
            <a:ext cx="5927969" cy="3124200"/>
          </a:xfrm>
          <a:prstGeom prst="rect">
            <a:avLst/>
          </a:prstGeom>
          <a:noFill/>
          <a:extLst>
            <a:ext uri="{909E8E84-426E-40DD-AFC4-6F175D3DCCD1}">
              <a14:hiddenFill xmlns:a14="http://schemas.microsoft.com/office/drawing/2010/main">
                <a:solidFill>
                  <a:srgbClr val="FFFFFF"/>
                </a:solidFill>
              </a14:hiddenFill>
            </a:ext>
          </a:extLst>
        </p:spPr>
      </p:pic>
      <p:pic>
        <p:nvPicPr>
          <p:cNvPr id="10256" name="Picture 16" descr="Image result for online collaboration too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5181600"/>
            <a:ext cx="2987431" cy="1045602"/>
          </a:xfrm>
          <a:prstGeom prst="rect">
            <a:avLst/>
          </a:prstGeom>
          <a:noFill/>
          <a:extLst>
            <a:ext uri="{909E8E84-426E-40DD-AFC4-6F175D3DCCD1}">
              <a14:hiddenFill xmlns:a14="http://schemas.microsoft.com/office/drawing/2010/main">
                <a:solidFill>
                  <a:srgbClr val="FFFFFF"/>
                </a:solidFill>
              </a14:hiddenFill>
            </a:ext>
          </a:extLst>
        </p:spPr>
      </p:pic>
      <p:pic>
        <p:nvPicPr>
          <p:cNvPr id="10258" name="Picture 18" descr="Related imag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349" t="20109" r="11901" b="19360"/>
          <a:stretch/>
        </p:blipFill>
        <p:spPr bwMode="auto">
          <a:xfrm>
            <a:off x="3665415" y="5213198"/>
            <a:ext cx="3352800" cy="984553"/>
          </a:xfrm>
          <a:prstGeom prst="rect">
            <a:avLst/>
          </a:prstGeom>
          <a:noFill/>
          <a:extLst>
            <a:ext uri="{909E8E84-426E-40DD-AFC4-6F175D3DCCD1}">
              <a14:hiddenFill xmlns:a14="http://schemas.microsoft.com/office/drawing/2010/main">
                <a:solidFill>
                  <a:srgbClr val="FFFFFF"/>
                </a:solidFill>
              </a14:hiddenFill>
            </a:ext>
          </a:extLst>
        </p:spPr>
      </p:pic>
      <p:pic>
        <p:nvPicPr>
          <p:cNvPr id="10260" name="Picture 20" descr="Image result for online collaboration tools"/>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208" t="4571" r="9278" b="4000"/>
          <a:stretch/>
        </p:blipFill>
        <p:spPr bwMode="auto">
          <a:xfrm>
            <a:off x="7467600" y="5064760"/>
            <a:ext cx="1447800" cy="1232170"/>
          </a:xfrm>
          <a:prstGeom prst="rect">
            <a:avLst/>
          </a:prstGeom>
          <a:noFill/>
          <a:extLst>
            <a:ext uri="{909E8E84-426E-40DD-AFC4-6F175D3DCCD1}">
              <a14:hiddenFill xmlns:a14="http://schemas.microsoft.com/office/drawing/2010/main">
                <a:solidFill>
                  <a:srgbClr val="FFFFFF"/>
                </a:solidFill>
              </a14:hiddenFill>
            </a:ext>
          </a:extLst>
        </p:spPr>
      </p:pic>
      <p:pic>
        <p:nvPicPr>
          <p:cNvPr id="10262" name="Picture 22" descr="Image result for zoom"/>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6577" y="3904164"/>
            <a:ext cx="1142877" cy="1142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18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down)">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circle(in)">
                                      <p:cBhvr>
                                        <p:cTn id="27" dur="20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circle(in)">
                                      <p:cBhvr>
                                        <p:cTn id="32" dur="20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0262"/>
                                        </p:tgtEl>
                                        <p:attrNameLst>
                                          <p:attrName>style.visibility</p:attrName>
                                        </p:attrNameLst>
                                      </p:cBhvr>
                                      <p:to>
                                        <p:strVal val="visible"/>
                                      </p:to>
                                    </p:set>
                                    <p:animEffect transition="in" filter="circle(in)">
                                      <p:cBhvr>
                                        <p:cTn id="37" dur="2000"/>
                                        <p:tgtEl>
                                          <p:spTgt spid="10262"/>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10256"/>
                                        </p:tgtEl>
                                        <p:attrNameLst>
                                          <p:attrName>style.visibility</p:attrName>
                                        </p:attrNameLst>
                                      </p:cBhvr>
                                      <p:to>
                                        <p:strVal val="visible"/>
                                      </p:to>
                                    </p:set>
                                    <p:animEffect transition="in" filter="circle(in)">
                                      <p:cBhvr>
                                        <p:cTn id="42" dur="2000"/>
                                        <p:tgtEl>
                                          <p:spTgt spid="10256"/>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0258"/>
                                        </p:tgtEl>
                                        <p:attrNameLst>
                                          <p:attrName>style.visibility</p:attrName>
                                        </p:attrNameLst>
                                      </p:cBhvr>
                                      <p:to>
                                        <p:strVal val="visible"/>
                                      </p:to>
                                    </p:set>
                                    <p:animEffect transition="in" filter="circle(in)">
                                      <p:cBhvr>
                                        <p:cTn id="47" dur="2000"/>
                                        <p:tgtEl>
                                          <p:spTgt spid="10258"/>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10260"/>
                                        </p:tgtEl>
                                        <p:attrNameLst>
                                          <p:attrName>style.visibility</p:attrName>
                                        </p:attrNameLst>
                                      </p:cBhvr>
                                      <p:to>
                                        <p:strVal val="visible"/>
                                      </p:to>
                                    </p:set>
                                    <p:animEffect transition="in" filter="circle(in)">
                                      <p:cBhvr>
                                        <p:cTn id="52" dur="2000"/>
                                        <p:tgtEl>
                                          <p:spTgt spid="10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1143000"/>
            <a:ext cx="9144000" cy="838200"/>
          </a:xfrm>
        </p:spPr>
        <p:txBody>
          <a:bodyPr>
            <a:normAutofit/>
          </a:bodyPr>
          <a:lstStyle/>
          <a:p>
            <a:r>
              <a:rPr lang="en-US" sz="4000" dirty="0" smtClean="0"/>
              <a:t>Network Applications: Education</a:t>
            </a:r>
            <a:endParaRPr lang="en-US" sz="4000" dirty="0"/>
          </a:p>
        </p:txBody>
      </p:sp>
      <p:sp>
        <p:nvSpPr>
          <p:cNvPr id="3" name="Content Placeholder 2"/>
          <p:cNvSpPr>
            <a:spLocks noGrp="1"/>
          </p:cNvSpPr>
          <p:nvPr>
            <p:ph sz="quarter" idx="15"/>
          </p:nvPr>
        </p:nvSpPr>
        <p:spPr>
          <a:xfrm>
            <a:off x="152400" y="2667000"/>
            <a:ext cx="3429000" cy="2743200"/>
          </a:xfrm>
        </p:spPr>
        <p:txBody>
          <a:bodyPr>
            <a:normAutofit/>
          </a:bodyPr>
          <a:lstStyle/>
          <a:p>
            <a:pPr>
              <a:spcAft>
                <a:spcPts val="600"/>
              </a:spcAft>
              <a:buFont typeface="Wingdings" panose="05000000000000000000" pitchFamily="2" charset="2"/>
              <a:buChar char="Ø"/>
            </a:pPr>
            <a:r>
              <a:rPr lang="en-US" sz="1600" dirty="0" smtClean="0"/>
              <a:t>E-Learning </a:t>
            </a:r>
          </a:p>
          <a:p>
            <a:pPr>
              <a:spcAft>
                <a:spcPts val="600"/>
              </a:spcAft>
              <a:buFont typeface="Wingdings" panose="05000000000000000000" pitchFamily="2" charset="2"/>
              <a:buChar char="Ø"/>
            </a:pPr>
            <a:r>
              <a:rPr lang="en-US" sz="1600" dirty="0" smtClean="0"/>
              <a:t>Distance Education</a:t>
            </a:r>
          </a:p>
          <a:p>
            <a:pPr>
              <a:spcAft>
                <a:spcPts val="600"/>
              </a:spcAft>
              <a:buFont typeface="Wingdings" panose="05000000000000000000" pitchFamily="2" charset="2"/>
              <a:buChar char="Ø"/>
            </a:pPr>
            <a:r>
              <a:rPr lang="en-US" sz="1600" dirty="0" smtClean="0"/>
              <a:t>Virtual Universities</a:t>
            </a:r>
          </a:p>
          <a:p>
            <a:pPr>
              <a:spcAft>
                <a:spcPts val="600"/>
              </a:spcAft>
              <a:buFont typeface="Wingdings" panose="05000000000000000000" pitchFamily="2" charset="2"/>
              <a:buChar char="Ø"/>
            </a:pPr>
            <a:r>
              <a:rPr lang="en-US" sz="1600" dirty="0" smtClean="0"/>
              <a:t>Impact of education network application on business and everyday </a:t>
            </a:r>
            <a:r>
              <a:rPr lang="en-US" sz="1600" dirty="0" smtClean="0"/>
              <a:t>life.</a:t>
            </a:r>
            <a:endParaRPr lang="en-US" sz="1600" dirty="0"/>
          </a:p>
        </p:txBody>
      </p:sp>
      <p:sp>
        <p:nvSpPr>
          <p:cNvPr id="5" name="Slide Number Placeholder 4"/>
          <p:cNvSpPr>
            <a:spLocks noGrp="1"/>
          </p:cNvSpPr>
          <p:nvPr>
            <p:ph type="sldNum" sz="quarter" idx="12"/>
          </p:nvPr>
        </p:nvSpPr>
        <p:spPr/>
        <p:txBody>
          <a:bodyPr/>
          <a:lstStyle/>
          <a:p>
            <a:fld id="{AC392DC9-9688-4E44-A90B-C333AD8FEA09}" type="slidenum">
              <a:rPr lang="en-US" smtClean="0"/>
              <a:pPr/>
              <a:t>32</a:t>
            </a:fld>
            <a:endParaRPr lang="en-US" dirty="0"/>
          </a:p>
        </p:txBody>
      </p:sp>
      <p:pic>
        <p:nvPicPr>
          <p:cNvPr id="11266" name="Picture 2" descr="Image result for online e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33" r="18585"/>
          <a:stretch/>
        </p:blipFill>
        <p:spPr bwMode="auto">
          <a:xfrm>
            <a:off x="3810000" y="2408650"/>
            <a:ext cx="5029200" cy="325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98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wipe(down)">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92500" lnSpcReduction="20000"/>
          </a:bodyPr>
          <a:lstStyle/>
          <a:p>
            <a:r>
              <a:rPr lang="en-US" dirty="0"/>
              <a:t>What </a:t>
            </a:r>
            <a:r>
              <a:rPr lang="en-US" dirty="0" smtClean="0"/>
              <a:t>is </a:t>
            </a:r>
            <a:r>
              <a:rPr lang="en-US" dirty="0"/>
              <a:t>a </a:t>
            </a:r>
            <a:r>
              <a:rPr lang="en-US" dirty="0" smtClean="0"/>
              <a:t>computer network</a:t>
            </a:r>
            <a:r>
              <a:rPr lang="en-US" dirty="0"/>
              <a:t>?</a:t>
            </a:r>
          </a:p>
          <a:p>
            <a:r>
              <a:rPr lang="en-US" dirty="0" smtClean="0"/>
              <a:t>Compare </a:t>
            </a:r>
            <a:r>
              <a:rPr lang="en-US" dirty="0"/>
              <a:t>and contrast the major types of networks.</a:t>
            </a:r>
          </a:p>
          <a:p>
            <a:r>
              <a:rPr lang="en-US" dirty="0"/>
              <a:t>Describe </a:t>
            </a:r>
            <a:r>
              <a:rPr lang="en-US" dirty="0" smtClean="0"/>
              <a:t>major communications </a:t>
            </a:r>
            <a:r>
              <a:rPr lang="en-US" dirty="0"/>
              <a:t>media and transmission technologies.</a:t>
            </a:r>
          </a:p>
          <a:p>
            <a:r>
              <a:rPr lang="en-US" dirty="0"/>
              <a:t>Describe </a:t>
            </a:r>
            <a:r>
              <a:rPr lang="en-US" dirty="0" smtClean="0"/>
              <a:t>common </a:t>
            </a:r>
            <a:r>
              <a:rPr lang="en-US" dirty="0"/>
              <a:t>methods for accessing the Internet.</a:t>
            </a:r>
          </a:p>
          <a:p>
            <a:r>
              <a:rPr lang="en-US" dirty="0"/>
              <a:t>Explain </a:t>
            </a:r>
            <a:r>
              <a:rPr lang="en-US" dirty="0" smtClean="0"/>
              <a:t>network applications of discovery, collaboration, communication, and education.</a:t>
            </a:r>
            <a:endParaRPr lang="en-US" dirty="0"/>
          </a:p>
        </p:txBody>
      </p:sp>
      <p:sp>
        <p:nvSpPr>
          <p:cNvPr id="5" name="Subtitle 4"/>
          <p:cNvSpPr>
            <a:spLocks noGrp="1"/>
          </p:cNvSpPr>
          <p:nvPr>
            <p:ph type="subTitle" idx="13"/>
          </p:nvPr>
        </p:nvSpPr>
        <p:spPr/>
        <p:txBody>
          <a:bodyPr/>
          <a:lstStyle/>
          <a:p>
            <a:r>
              <a:rPr lang="en-US" dirty="0" smtClean="0"/>
              <a:t>Summary</a:t>
            </a:r>
            <a:endParaRPr lang="en-US"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33</a:t>
            </a:fld>
            <a:endParaRPr lang="en-US" dirty="0"/>
          </a:p>
        </p:txBody>
      </p:sp>
    </p:spTree>
    <p:extLst>
      <p:ext uri="{BB962C8B-B14F-4D97-AF65-F5344CB8AC3E}">
        <p14:creationId xmlns:p14="http://schemas.microsoft.com/office/powerpoint/2010/main" val="359178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ircle(in)">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34929</TotalTime>
  <Words>1318</Words>
  <Application>Microsoft Office PowerPoint</Application>
  <PresentationFormat>On-screen Show (4:3)</PresentationFormat>
  <Paragraphs>240</Paragraphs>
  <Slides>33</Slides>
  <Notes>33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33</vt:i4>
      </vt:variant>
    </vt:vector>
  </HeadingPairs>
  <TitlesOfParts>
    <vt:vector size="47" baseType="lpstr">
      <vt:lpstr>Adobe Fan Heiti Std B</vt:lpstr>
      <vt:lpstr>Arial</vt:lpstr>
      <vt:lpstr>Calibri</vt:lpstr>
      <vt:lpstr>Century Gothic</vt:lpstr>
      <vt:lpstr>Franklin Gothic Book</vt:lpstr>
      <vt:lpstr>Franklin Gothic Demi</vt:lpstr>
      <vt:lpstr>Kalinga</vt:lpstr>
      <vt:lpstr>Kozuka Gothic Pr6N EL</vt:lpstr>
      <vt:lpstr>Kozuka Gothic Pro L</vt:lpstr>
      <vt:lpstr>Tahoma</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Network Connectivity: Protocols</vt:lpstr>
      <vt:lpstr>PowerPoint Presentation</vt:lpstr>
      <vt:lpstr>PowerPoint Presentation</vt:lpstr>
      <vt:lpstr>PowerPoint Presentation</vt:lpstr>
      <vt:lpstr>PowerPoint Presentation</vt:lpstr>
      <vt:lpstr>Types of Network Processing: Client/Server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creator>John Kenneth Corley</dc:creator>
  <cp:lastModifiedBy>Hu, Tao</cp:lastModifiedBy>
  <cp:revision>978</cp:revision>
  <cp:lastPrinted>2017-09-27T00:41:58Z</cp:lastPrinted>
  <dcterms:created xsi:type="dcterms:W3CDTF">2013-08-07T23:49:12Z</dcterms:created>
  <dcterms:modified xsi:type="dcterms:W3CDTF">2018-02-21T20:54:02Z</dcterms:modified>
</cp:coreProperties>
</file>